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3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65" r:id="rId2"/>
    <p:sldMasterId id="2147483668" r:id="rId3"/>
    <p:sldMasterId id="2147483681" r:id="rId4"/>
    <p:sldMasterId id="2147483694" r:id="rId5"/>
  </p:sldMasterIdLst>
  <p:notesMasterIdLst>
    <p:notesMasterId r:id="rId9"/>
  </p:notesMasterIdLst>
  <p:handoutMasterIdLst>
    <p:handoutMasterId r:id="rId10"/>
  </p:handoutMasterIdLst>
  <p:sldIdLst>
    <p:sldId id="258" r:id="rId6"/>
    <p:sldId id="259" r:id="rId7"/>
    <p:sldId id="260" r:id="rId8"/>
  </p:sldIdLst>
  <p:sldSz cx="32918400" cy="21945600"/>
  <p:notesSz cx="6858000" cy="9144000"/>
  <p:defaultTextStyle>
    <a:defPPr>
      <a:defRPr lang="en-US"/>
    </a:defPPr>
    <a:lvl1pPr marL="0" algn="l" defTabSz="326532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1pPr>
    <a:lvl2pPr marL="326532" algn="l" defTabSz="326532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2pPr>
    <a:lvl3pPr marL="653064" algn="l" defTabSz="326532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3pPr>
    <a:lvl4pPr marL="979597" algn="l" defTabSz="326532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4pPr>
    <a:lvl5pPr marL="1306129" algn="l" defTabSz="326532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5pPr>
    <a:lvl6pPr marL="1632661" algn="l" defTabSz="326532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6pPr>
    <a:lvl7pPr marL="1959193" algn="l" defTabSz="326532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7pPr>
    <a:lvl8pPr marL="2285726" algn="l" defTabSz="326532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8pPr>
    <a:lvl9pPr marL="2612258" algn="l" defTabSz="326532" rtl="0" eaLnBrk="1" latinLnBrk="0" hangingPunct="1">
      <a:defRPr sz="128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044"/>
    <a:srgbClr val="AB05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4674"/>
  </p:normalViewPr>
  <p:slideViewPr>
    <p:cSldViewPr snapToGrid="0">
      <p:cViewPr varScale="1">
        <p:scale>
          <a:sx n="33" d="100"/>
          <a:sy n="33" d="100"/>
        </p:scale>
        <p:origin x="1494" y="2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3130" y="43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microsoft.com/office/2016/11/relationships/changesInfo" Target="changesInfos/changesInfo1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rmstrong, Michelle Renee - (bobcat)" userId="b893e87f-b2d3-4b45-9d57-6afaa3028dbc" providerId="ADAL" clId="{D4804A9F-DBAC-4226-A7E9-2B8CA40F651C}"/>
    <pc:docChg chg="undo redo custSel modSld modMainMaster">
      <pc:chgData name="Armstrong, Michelle Renee - (bobcat)" userId="b893e87f-b2d3-4b45-9d57-6afaa3028dbc" providerId="ADAL" clId="{D4804A9F-DBAC-4226-A7E9-2B8CA40F651C}" dt="2026-08-12T17:36:26.743" v="183" actId="1036"/>
      <pc:docMkLst>
        <pc:docMk/>
      </pc:docMkLst>
      <pc:sldChg chg="addSp delSp modSp mod">
        <pc:chgData name="Armstrong, Michelle Renee - (bobcat)" userId="b893e87f-b2d3-4b45-9d57-6afaa3028dbc" providerId="ADAL" clId="{D4804A9F-DBAC-4226-A7E9-2B8CA40F651C}" dt="2026-08-12T17:36:26.743" v="183" actId="1036"/>
        <pc:sldMkLst>
          <pc:docMk/>
          <pc:sldMk cId="1509797680" sldId="259"/>
        </pc:sldMkLst>
        <pc:spChg chg="mod">
          <ac:chgData name="Armstrong, Michelle Renee - (bobcat)" userId="b893e87f-b2d3-4b45-9d57-6afaa3028dbc" providerId="ADAL" clId="{D4804A9F-DBAC-4226-A7E9-2B8CA40F651C}" dt="2026-08-12T17:31:43.987" v="121"/>
          <ac:spMkLst>
            <pc:docMk/>
            <pc:sldMk cId="1509797680" sldId="259"/>
            <ac:spMk id="3" creationId="{BC7E8F65-C29E-55A5-92EE-D17E16E042A7}"/>
          </ac:spMkLst>
        </pc:spChg>
        <pc:spChg chg="add del mod">
          <ac:chgData name="Armstrong, Michelle Renee - (bobcat)" userId="b893e87f-b2d3-4b45-9d57-6afaa3028dbc" providerId="ADAL" clId="{D4804A9F-DBAC-4226-A7E9-2B8CA40F651C}" dt="2026-08-12T17:32:39.303" v="135" actId="478"/>
          <ac:spMkLst>
            <pc:docMk/>
            <pc:sldMk cId="1509797680" sldId="259"/>
            <ac:spMk id="8" creationId="{1C4E3F65-08B9-F0D6-A9E4-ECBCFE04A34B}"/>
          </ac:spMkLst>
        </pc:spChg>
        <pc:spChg chg="mod">
          <ac:chgData name="Armstrong, Michelle Renee - (bobcat)" userId="b893e87f-b2d3-4b45-9d57-6afaa3028dbc" providerId="ADAL" clId="{D4804A9F-DBAC-4226-A7E9-2B8CA40F651C}" dt="2026-08-12T17:34:58.221" v="157" actId="12788"/>
          <ac:spMkLst>
            <pc:docMk/>
            <pc:sldMk cId="1509797680" sldId="259"/>
            <ac:spMk id="29" creationId="{00000000-0000-0000-0000-000000000000}"/>
          </ac:spMkLst>
        </pc:spChg>
        <pc:spChg chg="add del mod">
          <ac:chgData name="Armstrong, Michelle Renee - (bobcat)" userId="b893e87f-b2d3-4b45-9d57-6afaa3028dbc" providerId="ADAL" clId="{D4804A9F-DBAC-4226-A7E9-2B8CA40F651C}" dt="2026-08-12T17:34:47.754" v="156" actId="552"/>
          <ac:spMkLst>
            <pc:docMk/>
            <pc:sldMk cId="1509797680" sldId="259"/>
            <ac:spMk id="30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6:24.267" v="180" actId="1035"/>
          <ac:spMkLst>
            <pc:docMk/>
            <pc:sldMk cId="1509797680" sldId="259"/>
            <ac:spMk id="32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5:08.849" v="158" actId="12788"/>
          <ac:spMkLst>
            <pc:docMk/>
            <pc:sldMk cId="1509797680" sldId="259"/>
            <ac:spMk id="34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5:08.849" v="158" actId="12788"/>
          <ac:spMkLst>
            <pc:docMk/>
            <pc:sldMk cId="1509797680" sldId="259"/>
            <ac:spMk id="36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4:47.754" v="156" actId="552"/>
          <ac:spMkLst>
            <pc:docMk/>
            <pc:sldMk cId="1509797680" sldId="259"/>
            <ac:spMk id="38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5:21.889" v="159" actId="1076"/>
          <ac:spMkLst>
            <pc:docMk/>
            <pc:sldMk cId="1509797680" sldId="259"/>
            <ac:spMk id="40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4:58.221" v="157" actId="12788"/>
          <ac:spMkLst>
            <pc:docMk/>
            <pc:sldMk cId="1509797680" sldId="259"/>
            <ac:spMk id="43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4:58.221" v="157" actId="12788"/>
          <ac:spMkLst>
            <pc:docMk/>
            <pc:sldMk cId="1509797680" sldId="259"/>
            <ac:spMk id="44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5:08.849" v="158" actId="12788"/>
          <ac:spMkLst>
            <pc:docMk/>
            <pc:sldMk cId="1509797680" sldId="259"/>
            <ac:spMk id="45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5:08.849" v="158" actId="12788"/>
          <ac:spMkLst>
            <pc:docMk/>
            <pc:sldMk cId="1509797680" sldId="259"/>
            <ac:spMk id="46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4:47.754" v="156" actId="552"/>
          <ac:spMkLst>
            <pc:docMk/>
            <pc:sldMk cId="1509797680" sldId="259"/>
            <ac:spMk id="50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4:47.754" v="156" actId="552"/>
          <ac:spMkLst>
            <pc:docMk/>
            <pc:sldMk cId="1509797680" sldId="259"/>
            <ac:spMk id="51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5:28.440" v="161" actId="14100"/>
          <ac:spMkLst>
            <pc:docMk/>
            <pc:sldMk cId="1509797680" sldId="259"/>
            <ac:spMk id="52" creationId="{00000000-0000-0000-0000-000000000000}"/>
          </ac:spMkLst>
        </pc:spChg>
        <pc:spChg chg="add del mod">
          <ac:chgData name="Armstrong, Michelle Renee - (bobcat)" userId="b893e87f-b2d3-4b45-9d57-6afaa3028dbc" providerId="ADAL" clId="{D4804A9F-DBAC-4226-A7E9-2B8CA40F651C}" dt="2026-08-12T17:34:58.221" v="157" actId="12788"/>
          <ac:spMkLst>
            <pc:docMk/>
            <pc:sldMk cId="1509797680" sldId="259"/>
            <ac:spMk id="53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6:26.743" v="183" actId="1036"/>
          <ac:spMkLst>
            <pc:docMk/>
            <pc:sldMk cId="1509797680" sldId="259"/>
            <ac:spMk id="54" creationId="{00000000-0000-0000-0000-000000000000}"/>
          </ac:spMkLst>
        </pc:spChg>
        <pc:spChg chg="mod">
          <ac:chgData name="Armstrong, Michelle Renee - (bobcat)" userId="b893e87f-b2d3-4b45-9d57-6afaa3028dbc" providerId="ADAL" clId="{D4804A9F-DBAC-4226-A7E9-2B8CA40F651C}" dt="2026-08-12T17:35:57.957" v="166" actId="14100"/>
          <ac:spMkLst>
            <pc:docMk/>
            <pc:sldMk cId="1509797680" sldId="259"/>
            <ac:spMk id="55" creationId="{00000000-0000-0000-0000-000000000000}"/>
          </ac:spMkLst>
        </pc:spChg>
        <pc:grpChg chg="add mod">
          <ac:chgData name="Armstrong, Michelle Renee - (bobcat)" userId="b893e87f-b2d3-4b45-9d57-6afaa3028dbc" providerId="ADAL" clId="{D4804A9F-DBAC-4226-A7E9-2B8CA40F651C}" dt="2026-08-12T17:31:43.987" v="121"/>
          <ac:grpSpMkLst>
            <pc:docMk/>
            <pc:sldMk cId="1509797680" sldId="259"/>
            <ac:grpSpMk id="2" creationId="{B41042A6-12D4-3373-B810-2EA9DFE68508}"/>
          </ac:grpSpMkLst>
        </pc:grpChg>
        <pc:picChg chg="mod">
          <ac:chgData name="Armstrong, Michelle Renee - (bobcat)" userId="b893e87f-b2d3-4b45-9d57-6afaa3028dbc" providerId="ADAL" clId="{D4804A9F-DBAC-4226-A7E9-2B8CA40F651C}" dt="2026-08-12T17:31:43.987" v="121"/>
          <ac:picMkLst>
            <pc:docMk/>
            <pc:sldMk cId="1509797680" sldId="259"/>
            <ac:picMk id="4" creationId="{EFBDC8DC-223F-44FB-41E3-2E4564B25A90}"/>
          </ac:picMkLst>
        </pc:picChg>
        <pc:picChg chg="add del mod ord">
          <ac:chgData name="Armstrong, Michelle Renee - (bobcat)" userId="b893e87f-b2d3-4b45-9d57-6afaa3028dbc" providerId="ADAL" clId="{D4804A9F-DBAC-4226-A7E9-2B8CA40F651C}" dt="2026-08-12T17:32:08.082" v="129" actId="22"/>
          <ac:picMkLst>
            <pc:docMk/>
            <pc:sldMk cId="1509797680" sldId="259"/>
            <ac:picMk id="6" creationId="{60C02614-728A-9838-8648-6DD132D0778D}"/>
          </ac:picMkLst>
        </pc:picChg>
        <pc:picChg chg="add mod">
          <ac:chgData name="Armstrong, Michelle Renee - (bobcat)" userId="b893e87f-b2d3-4b45-9d57-6afaa3028dbc" providerId="ADAL" clId="{D4804A9F-DBAC-4226-A7E9-2B8CA40F651C}" dt="2026-08-12T17:32:05.932" v="128"/>
          <ac:picMkLst>
            <pc:docMk/>
            <pc:sldMk cId="1509797680" sldId="259"/>
            <ac:picMk id="7" creationId="{5EDEBFC6-7F62-E474-2133-5C72EF175F5E}"/>
          </ac:picMkLst>
        </pc:picChg>
        <pc:picChg chg="add del mod ord">
          <ac:chgData name="Armstrong, Michelle Renee - (bobcat)" userId="b893e87f-b2d3-4b45-9d57-6afaa3028dbc" providerId="ADAL" clId="{D4804A9F-DBAC-4226-A7E9-2B8CA40F651C}" dt="2026-08-12T17:34:24.703" v="150" actId="34307"/>
          <ac:picMkLst>
            <pc:docMk/>
            <pc:sldMk cId="1509797680" sldId="259"/>
            <ac:picMk id="9" creationId="{79DA0B3B-4906-AD18-DD87-7DF9D21CDA1F}"/>
          </ac:picMkLst>
        </pc:picChg>
      </pc:sldChg>
      <pc:sldMasterChg chg="modSldLayout">
        <pc:chgData name="Armstrong, Michelle Renee - (bobcat)" userId="b893e87f-b2d3-4b45-9d57-6afaa3028dbc" providerId="ADAL" clId="{D4804A9F-DBAC-4226-A7E9-2B8CA40F651C}" dt="2026-08-12T17:29:50.149" v="113"/>
        <pc:sldMasterMkLst>
          <pc:docMk/>
          <pc:sldMasterMk cId="1698151181" sldId="2147483662"/>
        </pc:sldMasterMkLst>
        <pc:sldLayoutChg chg="addSp delSp modSp mod">
          <pc:chgData name="Armstrong, Michelle Renee - (bobcat)" userId="b893e87f-b2d3-4b45-9d57-6afaa3028dbc" providerId="ADAL" clId="{D4804A9F-DBAC-4226-A7E9-2B8CA40F651C}" dt="2026-08-12T17:29:50.149" v="113"/>
          <pc:sldLayoutMkLst>
            <pc:docMk/>
            <pc:sldMasterMk cId="1698151181" sldId="2147483662"/>
            <pc:sldLayoutMk cId="942437716" sldId="2147483663"/>
          </pc:sldLayoutMkLst>
          <pc:spChg chg="mod">
            <ac:chgData name="Armstrong, Michelle Renee - (bobcat)" userId="b893e87f-b2d3-4b45-9d57-6afaa3028dbc" providerId="ADAL" clId="{D4804A9F-DBAC-4226-A7E9-2B8CA40F651C}" dt="2026-08-12T17:29:50.149" v="113"/>
            <ac:spMkLst>
              <pc:docMk/>
              <pc:sldMasterMk cId="1698151181" sldId="2147483662"/>
              <pc:sldLayoutMk cId="942437716" sldId="2147483663"/>
              <ac:spMk id="3" creationId="{505B53D3-22C6-77AB-2229-9FE64EC47C3F}"/>
            </ac:spMkLst>
          </pc:spChg>
          <pc:spChg chg="del">
            <ac:chgData name="Armstrong, Michelle Renee - (bobcat)" userId="b893e87f-b2d3-4b45-9d57-6afaa3028dbc" providerId="ADAL" clId="{D4804A9F-DBAC-4226-A7E9-2B8CA40F651C}" dt="2026-08-12T17:29:49.245" v="112" actId="478"/>
            <ac:spMkLst>
              <pc:docMk/>
              <pc:sldMasterMk cId="1698151181" sldId="2147483662"/>
              <pc:sldLayoutMk cId="942437716" sldId="2147483663"/>
              <ac:spMk id="51" creationId="{00000000-0000-0000-0000-000000000000}"/>
            </ac:spMkLst>
          </pc:spChg>
          <pc:spChg chg="del">
            <ac:chgData name="Armstrong, Michelle Renee - (bobcat)" userId="b893e87f-b2d3-4b45-9d57-6afaa3028dbc" providerId="ADAL" clId="{D4804A9F-DBAC-4226-A7E9-2B8CA40F651C}" dt="2026-08-12T17:29:48.057" v="110" actId="478"/>
            <ac:spMkLst>
              <pc:docMk/>
              <pc:sldMasterMk cId="1698151181" sldId="2147483662"/>
              <pc:sldLayoutMk cId="942437716" sldId="2147483663"/>
              <ac:spMk id="53" creationId="{00000000-0000-0000-0000-000000000000}"/>
            </ac:spMkLst>
          </pc:spChg>
          <pc:grpChg chg="add mod">
            <ac:chgData name="Armstrong, Michelle Renee - (bobcat)" userId="b893e87f-b2d3-4b45-9d57-6afaa3028dbc" providerId="ADAL" clId="{D4804A9F-DBAC-4226-A7E9-2B8CA40F651C}" dt="2026-08-12T17:29:50.149" v="113"/>
            <ac:grpSpMkLst>
              <pc:docMk/>
              <pc:sldMasterMk cId="1698151181" sldId="2147483662"/>
              <pc:sldLayoutMk cId="942437716" sldId="2147483663"/>
              <ac:grpSpMk id="2" creationId="{8C4D165A-EE19-FB9D-E41D-576AF9DB7772}"/>
            </ac:grpSpMkLst>
          </pc:grpChg>
          <pc:picChg chg="mod">
            <ac:chgData name="Armstrong, Michelle Renee - (bobcat)" userId="b893e87f-b2d3-4b45-9d57-6afaa3028dbc" providerId="ADAL" clId="{D4804A9F-DBAC-4226-A7E9-2B8CA40F651C}" dt="2026-08-12T17:29:50.149" v="113"/>
            <ac:picMkLst>
              <pc:docMk/>
              <pc:sldMasterMk cId="1698151181" sldId="2147483662"/>
              <pc:sldLayoutMk cId="942437716" sldId="2147483663"/>
              <ac:picMk id="5" creationId="{AC9F4191-A8F5-53A0-4D16-6BFDA0F0835B}"/>
            </ac:picMkLst>
          </pc:picChg>
          <pc:picChg chg="del">
            <ac:chgData name="Armstrong, Michelle Renee - (bobcat)" userId="b893e87f-b2d3-4b45-9d57-6afaa3028dbc" providerId="ADAL" clId="{D4804A9F-DBAC-4226-A7E9-2B8CA40F651C}" dt="2026-08-12T17:29:48.674" v="111" actId="478"/>
            <ac:picMkLst>
              <pc:docMk/>
              <pc:sldMasterMk cId="1698151181" sldId="2147483662"/>
              <pc:sldLayoutMk cId="942437716" sldId="2147483663"/>
              <ac:picMk id="52" creationId="{00000000-0000-0000-0000-000000000000}"/>
            </ac:picMkLst>
          </pc:picChg>
          <pc:picChg chg="del">
            <ac:chgData name="Armstrong, Michelle Renee - (bobcat)" userId="b893e87f-b2d3-4b45-9d57-6afaa3028dbc" providerId="ADAL" clId="{D4804A9F-DBAC-4226-A7E9-2B8CA40F651C}" dt="2026-08-12T17:29:47.187" v="109" actId="478"/>
            <ac:picMkLst>
              <pc:docMk/>
              <pc:sldMasterMk cId="1698151181" sldId="2147483662"/>
              <pc:sldLayoutMk cId="942437716" sldId="2147483663"/>
              <ac:picMk id="57" creationId="{00000000-0000-0000-0000-000000000000}"/>
            </ac:picMkLst>
          </pc:picChg>
        </pc:sldLayoutChg>
      </pc:sldMasterChg>
      <pc:sldMasterChg chg="modSldLayout">
        <pc:chgData name="Armstrong, Michelle Renee - (bobcat)" userId="b893e87f-b2d3-4b45-9d57-6afaa3028dbc" providerId="ADAL" clId="{D4804A9F-DBAC-4226-A7E9-2B8CA40F651C}" dt="2026-08-12T17:30:00.215" v="115"/>
        <pc:sldMasterMkLst>
          <pc:docMk/>
          <pc:sldMasterMk cId="2509904456" sldId="2147483665"/>
        </pc:sldMasterMkLst>
        <pc:sldLayoutChg chg="addSp delSp modSp mod">
          <pc:chgData name="Armstrong, Michelle Renee - (bobcat)" userId="b893e87f-b2d3-4b45-9d57-6afaa3028dbc" providerId="ADAL" clId="{D4804A9F-DBAC-4226-A7E9-2B8CA40F651C}" dt="2026-08-12T17:30:00.215" v="115"/>
          <pc:sldLayoutMkLst>
            <pc:docMk/>
            <pc:sldMasterMk cId="2509904456" sldId="2147483665"/>
            <pc:sldLayoutMk cId="3309891234" sldId="2147483667"/>
          </pc:sldLayoutMkLst>
          <pc:spChg chg="mod">
            <ac:chgData name="Armstrong, Michelle Renee - (bobcat)" userId="b893e87f-b2d3-4b45-9d57-6afaa3028dbc" providerId="ADAL" clId="{D4804A9F-DBAC-4226-A7E9-2B8CA40F651C}" dt="2026-08-12T17:30:00.215" v="115"/>
            <ac:spMkLst>
              <pc:docMk/>
              <pc:sldMasterMk cId="2509904456" sldId="2147483665"/>
              <pc:sldLayoutMk cId="3309891234" sldId="2147483667"/>
              <ac:spMk id="3" creationId="{E60F1BFF-73F8-AD27-8A65-DDE687DB65C7}"/>
            </ac:spMkLst>
          </pc:spChg>
          <pc:grpChg chg="add mod">
            <ac:chgData name="Armstrong, Michelle Renee - (bobcat)" userId="b893e87f-b2d3-4b45-9d57-6afaa3028dbc" providerId="ADAL" clId="{D4804A9F-DBAC-4226-A7E9-2B8CA40F651C}" dt="2026-08-12T17:30:00.215" v="115"/>
            <ac:grpSpMkLst>
              <pc:docMk/>
              <pc:sldMasterMk cId="2509904456" sldId="2147483665"/>
              <pc:sldLayoutMk cId="3309891234" sldId="2147483667"/>
              <ac:grpSpMk id="2" creationId="{D2A794A8-0804-FC95-2B6F-D05B59F3ABDE}"/>
            </ac:grpSpMkLst>
          </pc:grpChg>
          <pc:grpChg chg="del">
            <ac:chgData name="Armstrong, Michelle Renee - (bobcat)" userId="b893e87f-b2d3-4b45-9d57-6afaa3028dbc" providerId="ADAL" clId="{D4804A9F-DBAC-4226-A7E9-2B8CA40F651C}" dt="2026-08-12T17:29:58.613" v="114" actId="478"/>
            <ac:grpSpMkLst>
              <pc:docMk/>
              <pc:sldMasterMk cId="2509904456" sldId="2147483665"/>
              <pc:sldLayoutMk cId="3309891234" sldId="2147483667"/>
              <ac:grpSpMk id="10" creationId="{00000000-0000-0000-0000-000000000000}"/>
            </ac:grpSpMkLst>
          </pc:grpChg>
          <pc:picChg chg="mod">
            <ac:chgData name="Armstrong, Michelle Renee - (bobcat)" userId="b893e87f-b2d3-4b45-9d57-6afaa3028dbc" providerId="ADAL" clId="{D4804A9F-DBAC-4226-A7E9-2B8CA40F651C}" dt="2026-08-12T17:30:00.215" v="115"/>
            <ac:picMkLst>
              <pc:docMk/>
              <pc:sldMasterMk cId="2509904456" sldId="2147483665"/>
              <pc:sldLayoutMk cId="3309891234" sldId="2147483667"/>
              <ac:picMk id="5" creationId="{A67FC522-31DA-B0C5-E243-F2777D1DA423}"/>
            </ac:picMkLst>
          </pc:picChg>
        </pc:sldLayoutChg>
      </pc:sldMasterChg>
      <pc:sldMasterChg chg="modSldLayout">
        <pc:chgData name="Armstrong, Michelle Renee - (bobcat)" userId="b893e87f-b2d3-4b45-9d57-6afaa3028dbc" providerId="ADAL" clId="{D4804A9F-DBAC-4226-A7E9-2B8CA40F651C}" dt="2026-08-12T17:29:25.285" v="108"/>
        <pc:sldMasterMkLst>
          <pc:docMk/>
          <pc:sldMasterMk cId="2268102028" sldId="2147483668"/>
        </pc:sldMasterMkLst>
        <pc:sldLayoutChg chg="addSp delSp modSp mod">
          <pc:chgData name="Armstrong, Michelle Renee - (bobcat)" userId="b893e87f-b2d3-4b45-9d57-6afaa3028dbc" providerId="ADAL" clId="{D4804A9F-DBAC-4226-A7E9-2B8CA40F651C}" dt="2026-08-12T17:29:25.285" v="108"/>
          <pc:sldLayoutMkLst>
            <pc:docMk/>
            <pc:sldMasterMk cId="2268102028" sldId="2147483668"/>
            <pc:sldLayoutMk cId="1700447944" sldId="2147483680"/>
          </pc:sldLayoutMkLst>
          <pc:spChg chg="mod modVis">
            <ac:chgData name="Armstrong, Michelle Renee - (bobcat)" userId="b893e87f-b2d3-4b45-9d57-6afaa3028dbc" providerId="ADAL" clId="{D4804A9F-DBAC-4226-A7E9-2B8CA40F651C}" dt="2026-08-12T17:29:09.897" v="97" actId="14429"/>
            <ac:spMkLst>
              <pc:docMk/>
              <pc:sldMasterMk cId="2268102028" sldId="2147483668"/>
              <pc:sldLayoutMk cId="1700447944" sldId="2147483680"/>
              <ac:spMk id="4" creationId="{83B92F0C-8556-0542-A460-343DC91DBA41}"/>
            </ac:spMkLst>
          </pc:spChg>
          <pc:spChg chg="mod">
            <ac:chgData name="Armstrong, Michelle Renee - (bobcat)" userId="b893e87f-b2d3-4b45-9d57-6afaa3028dbc" providerId="ADAL" clId="{D4804A9F-DBAC-4226-A7E9-2B8CA40F651C}" dt="2026-08-12T17:27:28.603" v="45"/>
            <ac:spMkLst>
              <pc:docMk/>
              <pc:sldMasterMk cId="2268102028" sldId="2147483668"/>
              <pc:sldLayoutMk cId="1700447944" sldId="2147483680"/>
              <ac:spMk id="5" creationId="{EC144500-0C2C-D519-5020-320BE58A7969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9:09.042" v="95" actId="14429"/>
            <ac:spMkLst>
              <pc:docMk/>
              <pc:sldMasterMk cId="2268102028" sldId="2147483668"/>
              <pc:sldLayoutMk cId="1700447944" sldId="2147483680"/>
              <ac:spMk id="6" creationId="{8AFAF324-CCC6-AD41-842E-6A48D88949FD}"/>
            </ac:spMkLst>
          </pc:spChg>
          <pc:spChg chg="del topLvl">
            <ac:chgData name="Armstrong, Michelle Renee - (bobcat)" userId="b893e87f-b2d3-4b45-9d57-6afaa3028dbc" providerId="ADAL" clId="{D4804A9F-DBAC-4226-A7E9-2B8CA40F651C}" dt="2026-08-12T17:27:24.101" v="43" actId="478"/>
            <ac:spMkLst>
              <pc:docMk/>
              <pc:sldMasterMk cId="2268102028" sldId="2147483668"/>
              <pc:sldLayoutMk cId="1700447944" sldId="2147483680"/>
              <ac:spMk id="7" creationId="{00000000-0000-0000-0000-000000000000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9:21.367" v="107" actId="14429"/>
            <ac:spMkLst>
              <pc:docMk/>
              <pc:sldMasterMk cId="2268102028" sldId="2147483668"/>
              <pc:sldLayoutMk cId="1700447944" sldId="2147483680"/>
              <ac:spMk id="9" creationId="{00000000-0000-0000-0000-000000000000}"/>
            </ac:spMkLst>
          </pc:spChg>
          <pc:spChg chg="mod">
            <ac:chgData name="Armstrong, Michelle Renee - (bobcat)" userId="b893e87f-b2d3-4b45-9d57-6afaa3028dbc" providerId="ADAL" clId="{D4804A9F-DBAC-4226-A7E9-2B8CA40F651C}" dt="2026-08-12T17:29:25.285" v="108"/>
            <ac:spMkLst>
              <pc:docMk/>
              <pc:sldMasterMk cId="2268102028" sldId="2147483668"/>
              <pc:sldLayoutMk cId="1700447944" sldId="2147483680"/>
              <ac:spMk id="13" creationId="{49E1D6F9-C0AB-69E5-1A27-80CD7D16501E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9:14.911" v="105" actId="14429"/>
            <ac:spMkLst>
              <pc:docMk/>
              <pc:sldMasterMk cId="2268102028" sldId="2147483668"/>
              <pc:sldLayoutMk cId="1700447944" sldId="2147483680"/>
              <ac:spMk id="18" creationId="{00000000-0000-0000-0000-000000000000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8:59.438" v="85" actId="14429"/>
            <ac:spMkLst>
              <pc:docMk/>
              <pc:sldMasterMk cId="2268102028" sldId="2147483668"/>
              <pc:sldLayoutMk cId="1700447944" sldId="2147483680"/>
              <ac:spMk id="27" creationId="{A13E81D2-100A-3045-8450-025DF654DC7E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9:06.565" v="93" actId="14429"/>
            <ac:spMkLst>
              <pc:docMk/>
              <pc:sldMasterMk cId="2268102028" sldId="2147483668"/>
              <pc:sldLayoutMk cId="1700447944" sldId="2147483680"/>
              <ac:spMk id="28" creationId="{00000000-0000-0000-0000-000000000000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9:04.930" v="91" actId="14429"/>
            <ac:spMkLst>
              <pc:docMk/>
              <pc:sldMasterMk cId="2268102028" sldId="2147483668"/>
              <pc:sldLayoutMk cId="1700447944" sldId="2147483680"/>
              <ac:spMk id="29" creationId="{00000000-0000-0000-0000-000000000000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9:03.297" v="89" actId="14429"/>
            <ac:spMkLst>
              <pc:docMk/>
              <pc:sldMasterMk cId="2268102028" sldId="2147483668"/>
              <pc:sldLayoutMk cId="1700447944" sldId="2147483680"/>
              <ac:spMk id="32" creationId="{00000000-0000-0000-0000-000000000000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9:12.388" v="103" actId="14429"/>
            <ac:spMkLst>
              <pc:docMk/>
              <pc:sldMasterMk cId="2268102028" sldId="2147483668"/>
              <pc:sldLayoutMk cId="1700447944" sldId="2147483680"/>
              <ac:spMk id="37" creationId="{A13E81D2-100A-3045-8450-025DF654DC7E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9:11.642" v="101" actId="14429"/>
            <ac:spMkLst>
              <pc:docMk/>
              <pc:sldMasterMk cId="2268102028" sldId="2147483668"/>
              <pc:sldLayoutMk cId="1700447944" sldId="2147483680"/>
              <ac:spMk id="39" creationId="{A13E81D2-100A-3045-8450-025DF654DC7E}"/>
            </ac:spMkLst>
          </pc:spChg>
          <pc:spChg chg="mod modVis">
            <ac:chgData name="Armstrong, Michelle Renee - (bobcat)" userId="b893e87f-b2d3-4b45-9d57-6afaa3028dbc" providerId="ADAL" clId="{D4804A9F-DBAC-4226-A7E9-2B8CA40F651C}" dt="2026-08-12T17:29:10.786" v="99" actId="14429"/>
            <ac:spMkLst>
              <pc:docMk/>
              <pc:sldMasterMk cId="2268102028" sldId="2147483668"/>
              <pc:sldLayoutMk cId="1700447944" sldId="2147483680"/>
              <ac:spMk id="40" creationId="{A13E81D2-100A-3045-8450-025DF654DC7E}"/>
            </ac:spMkLst>
          </pc:spChg>
          <pc:grpChg chg="add del mod">
            <ac:chgData name="Armstrong, Michelle Renee - (bobcat)" userId="b893e87f-b2d3-4b45-9d57-6afaa3028dbc" providerId="ADAL" clId="{D4804A9F-DBAC-4226-A7E9-2B8CA40F651C}" dt="2026-08-12T17:28:45.955" v="81" actId="478"/>
            <ac:grpSpMkLst>
              <pc:docMk/>
              <pc:sldMasterMk cId="2268102028" sldId="2147483668"/>
              <pc:sldLayoutMk cId="1700447944" sldId="2147483680"/>
              <ac:grpSpMk id="2" creationId="{2AF457DD-8AD9-173E-7653-4CBB9D0ADC4E}"/>
            </ac:grpSpMkLst>
          </pc:grpChg>
          <pc:grpChg chg="del mod">
            <ac:chgData name="Armstrong, Michelle Renee - (bobcat)" userId="b893e87f-b2d3-4b45-9d57-6afaa3028dbc" providerId="ADAL" clId="{D4804A9F-DBAC-4226-A7E9-2B8CA40F651C}" dt="2026-08-12T17:27:24.101" v="43" actId="478"/>
            <ac:grpSpMkLst>
              <pc:docMk/>
              <pc:sldMasterMk cId="2268102028" sldId="2147483668"/>
              <pc:sldLayoutMk cId="1700447944" sldId="2147483680"/>
              <ac:grpSpMk id="10" creationId="{00000000-0000-0000-0000-000000000000}"/>
            </ac:grpSpMkLst>
          </pc:grpChg>
          <pc:grpChg chg="add mod">
            <ac:chgData name="Armstrong, Michelle Renee - (bobcat)" userId="b893e87f-b2d3-4b45-9d57-6afaa3028dbc" providerId="ADAL" clId="{D4804A9F-DBAC-4226-A7E9-2B8CA40F651C}" dt="2026-08-12T17:29:25.285" v="108"/>
            <ac:grpSpMkLst>
              <pc:docMk/>
              <pc:sldMasterMk cId="2268102028" sldId="2147483668"/>
              <pc:sldLayoutMk cId="1700447944" sldId="2147483680"/>
              <ac:grpSpMk id="12" creationId="{35738F6A-AC3B-0465-52D1-AB15E6288497}"/>
            </ac:grpSpMkLst>
          </pc:grpChg>
          <pc:picChg chg="mod modVis">
            <ac:chgData name="Armstrong, Michelle Renee - (bobcat)" userId="b893e87f-b2d3-4b45-9d57-6afaa3028dbc" providerId="ADAL" clId="{D4804A9F-DBAC-4226-A7E9-2B8CA40F651C}" dt="2026-08-12T17:29:01.760" v="87" actId="14429"/>
            <ac:picMkLst>
              <pc:docMk/>
              <pc:sldMasterMk cId="2268102028" sldId="2147483668"/>
              <pc:sldLayoutMk cId="1700447944" sldId="2147483680"/>
              <ac:picMk id="3" creationId="{3749139D-0F0D-4F29-575B-406772533F94}"/>
            </ac:picMkLst>
          </pc:picChg>
          <pc:picChg chg="del topLvl">
            <ac:chgData name="Armstrong, Michelle Renee - (bobcat)" userId="b893e87f-b2d3-4b45-9d57-6afaa3028dbc" providerId="ADAL" clId="{D4804A9F-DBAC-4226-A7E9-2B8CA40F651C}" dt="2026-08-12T17:27:26.384" v="44" actId="478"/>
            <ac:picMkLst>
              <pc:docMk/>
              <pc:sldMasterMk cId="2268102028" sldId="2147483668"/>
              <pc:sldLayoutMk cId="1700447944" sldId="2147483680"/>
              <ac:picMk id="8" creationId="{00000000-0000-0000-0000-000000000000}"/>
            </ac:picMkLst>
          </pc:picChg>
          <pc:picChg chg="mod">
            <ac:chgData name="Armstrong, Michelle Renee - (bobcat)" userId="b893e87f-b2d3-4b45-9d57-6afaa3028dbc" providerId="ADAL" clId="{D4804A9F-DBAC-4226-A7E9-2B8CA40F651C}" dt="2026-08-12T17:27:28.603" v="45"/>
            <ac:picMkLst>
              <pc:docMk/>
              <pc:sldMasterMk cId="2268102028" sldId="2147483668"/>
              <pc:sldLayoutMk cId="1700447944" sldId="2147483680"/>
              <ac:picMk id="11" creationId="{B8F40763-868A-F402-98F8-32AF2CFE4A48}"/>
            </ac:picMkLst>
          </pc:picChg>
          <pc:picChg chg="mod">
            <ac:chgData name="Armstrong, Michelle Renee - (bobcat)" userId="b893e87f-b2d3-4b45-9d57-6afaa3028dbc" providerId="ADAL" clId="{D4804A9F-DBAC-4226-A7E9-2B8CA40F651C}" dt="2026-08-12T17:29:25.285" v="108"/>
            <ac:picMkLst>
              <pc:docMk/>
              <pc:sldMasterMk cId="2268102028" sldId="2147483668"/>
              <pc:sldLayoutMk cId="1700447944" sldId="2147483680"/>
              <ac:picMk id="14" creationId="{0535820C-7CB3-9A31-01FC-3C4224CE7BCF}"/>
            </ac:picMkLst>
          </pc:picChg>
        </pc:sldLayoutChg>
      </pc:sldMasterChg>
      <pc:sldMasterChg chg="modSldLayout">
        <pc:chgData name="Armstrong, Michelle Renee - (bobcat)" userId="b893e87f-b2d3-4b45-9d57-6afaa3028dbc" providerId="ADAL" clId="{D4804A9F-DBAC-4226-A7E9-2B8CA40F651C}" dt="2026-08-12T17:28:15.608" v="78"/>
        <pc:sldMasterMkLst>
          <pc:docMk/>
          <pc:sldMasterMk cId="825291803" sldId="2147483681"/>
        </pc:sldMasterMkLst>
        <pc:sldLayoutChg chg="addSp delSp modSp mod">
          <pc:chgData name="Armstrong, Michelle Renee - (bobcat)" userId="b893e87f-b2d3-4b45-9d57-6afaa3028dbc" providerId="ADAL" clId="{D4804A9F-DBAC-4226-A7E9-2B8CA40F651C}" dt="2026-08-12T17:28:15.608" v="78"/>
          <pc:sldLayoutMkLst>
            <pc:docMk/>
            <pc:sldMasterMk cId="825291803" sldId="2147483681"/>
            <pc:sldLayoutMk cId="1793472136" sldId="2147483693"/>
          </pc:sldLayoutMkLst>
          <pc:spChg chg="mod">
            <ac:chgData name="Armstrong, Michelle Renee - (bobcat)" userId="b893e87f-b2d3-4b45-9d57-6afaa3028dbc" providerId="ADAL" clId="{D4804A9F-DBAC-4226-A7E9-2B8CA40F651C}" dt="2026-08-12T17:28:15.608" v="78"/>
            <ac:spMkLst>
              <pc:docMk/>
              <pc:sldMasterMk cId="825291803" sldId="2147483681"/>
              <pc:sldLayoutMk cId="1793472136" sldId="2147483693"/>
              <ac:spMk id="3" creationId="{CDD1F3A3-A8B7-1F54-04FA-9EF1CC5F7056}"/>
            </ac:spMkLst>
          </pc:spChg>
          <pc:spChg chg="del">
            <ac:chgData name="Armstrong, Michelle Renee - (bobcat)" userId="b893e87f-b2d3-4b45-9d57-6afaa3028dbc" providerId="ADAL" clId="{D4804A9F-DBAC-4226-A7E9-2B8CA40F651C}" dt="2026-08-12T17:28:12.940" v="76" actId="478"/>
            <ac:spMkLst>
              <pc:docMk/>
              <pc:sldMasterMk cId="825291803" sldId="2147483681"/>
              <pc:sldLayoutMk cId="1793472136" sldId="2147483693"/>
              <ac:spMk id="51" creationId="{00000000-0000-0000-0000-000000000000}"/>
            </ac:spMkLst>
          </pc:spChg>
          <pc:spChg chg="del">
            <ac:chgData name="Armstrong, Michelle Renee - (bobcat)" userId="b893e87f-b2d3-4b45-9d57-6afaa3028dbc" providerId="ADAL" clId="{D4804A9F-DBAC-4226-A7E9-2B8CA40F651C}" dt="2026-08-12T17:28:11.945" v="75" actId="478"/>
            <ac:spMkLst>
              <pc:docMk/>
              <pc:sldMasterMk cId="825291803" sldId="2147483681"/>
              <pc:sldLayoutMk cId="1793472136" sldId="2147483693"/>
              <ac:spMk id="53" creationId="{00000000-0000-0000-0000-000000000000}"/>
            </ac:spMkLst>
          </pc:spChg>
          <pc:grpChg chg="add mod">
            <ac:chgData name="Armstrong, Michelle Renee - (bobcat)" userId="b893e87f-b2d3-4b45-9d57-6afaa3028dbc" providerId="ADAL" clId="{D4804A9F-DBAC-4226-A7E9-2B8CA40F651C}" dt="2026-08-12T17:28:15.608" v="78"/>
            <ac:grpSpMkLst>
              <pc:docMk/>
              <pc:sldMasterMk cId="825291803" sldId="2147483681"/>
              <pc:sldLayoutMk cId="1793472136" sldId="2147483693"/>
              <ac:grpSpMk id="2" creationId="{E838DD25-0EB3-B6E6-4867-6F4401C0E1BA}"/>
            </ac:grpSpMkLst>
          </pc:grpChg>
          <pc:picChg chg="mod">
            <ac:chgData name="Armstrong, Michelle Renee - (bobcat)" userId="b893e87f-b2d3-4b45-9d57-6afaa3028dbc" providerId="ADAL" clId="{D4804A9F-DBAC-4226-A7E9-2B8CA40F651C}" dt="2026-08-12T17:28:15.608" v="78"/>
            <ac:picMkLst>
              <pc:docMk/>
              <pc:sldMasterMk cId="825291803" sldId="2147483681"/>
              <pc:sldLayoutMk cId="1793472136" sldId="2147483693"/>
              <ac:picMk id="5" creationId="{0BB45510-5B51-E013-E5BF-9CBE11E43443}"/>
            </ac:picMkLst>
          </pc:picChg>
          <pc:picChg chg="mod">
            <ac:chgData name="Armstrong, Michelle Renee - (bobcat)" userId="b893e87f-b2d3-4b45-9d57-6afaa3028dbc" providerId="ADAL" clId="{D4804A9F-DBAC-4226-A7E9-2B8CA40F651C}" dt="2026-08-12T17:26:31.885" v="1" actId="14826"/>
            <ac:picMkLst>
              <pc:docMk/>
              <pc:sldMasterMk cId="825291803" sldId="2147483681"/>
              <pc:sldLayoutMk cId="1793472136" sldId="2147483693"/>
              <ac:picMk id="12" creationId="{D350E49D-284C-C54E-B53C-65383D56B9CD}"/>
            </ac:picMkLst>
          </pc:picChg>
          <pc:picChg chg="del">
            <ac:chgData name="Armstrong, Michelle Renee - (bobcat)" userId="b893e87f-b2d3-4b45-9d57-6afaa3028dbc" providerId="ADAL" clId="{D4804A9F-DBAC-4226-A7E9-2B8CA40F651C}" dt="2026-08-12T17:28:14.381" v="77" actId="478"/>
            <ac:picMkLst>
              <pc:docMk/>
              <pc:sldMasterMk cId="825291803" sldId="2147483681"/>
              <pc:sldLayoutMk cId="1793472136" sldId="2147483693"/>
              <ac:picMk id="52" creationId="{00000000-0000-0000-0000-000000000000}"/>
            </ac:picMkLst>
          </pc:picChg>
          <pc:picChg chg="del">
            <ac:chgData name="Armstrong, Michelle Renee - (bobcat)" userId="b893e87f-b2d3-4b45-9d57-6afaa3028dbc" providerId="ADAL" clId="{D4804A9F-DBAC-4226-A7E9-2B8CA40F651C}" dt="2026-08-12T17:28:11.169" v="74" actId="478"/>
            <ac:picMkLst>
              <pc:docMk/>
              <pc:sldMasterMk cId="825291803" sldId="2147483681"/>
              <pc:sldLayoutMk cId="1793472136" sldId="2147483693"/>
              <ac:picMk id="57" creationId="{00000000-0000-0000-0000-000000000000}"/>
            </ac:picMkLst>
          </pc:picChg>
        </pc:sldLayoutChg>
      </pc:sldMasterChg>
      <pc:sldMasterChg chg="modSldLayout">
        <pc:chgData name="Armstrong, Michelle Renee - (bobcat)" userId="b893e87f-b2d3-4b45-9d57-6afaa3028dbc" providerId="ADAL" clId="{D4804A9F-DBAC-4226-A7E9-2B8CA40F651C}" dt="2026-08-12T17:28:23.976" v="80"/>
        <pc:sldMasterMkLst>
          <pc:docMk/>
          <pc:sldMasterMk cId="2353736387" sldId="2147483694"/>
        </pc:sldMasterMkLst>
        <pc:sldLayoutChg chg="addSp delSp modSp mod">
          <pc:chgData name="Armstrong, Michelle Renee - (bobcat)" userId="b893e87f-b2d3-4b45-9d57-6afaa3028dbc" providerId="ADAL" clId="{D4804A9F-DBAC-4226-A7E9-2B8CA40F651C}" dt="2026-08-12T17:28:23.976" v="80"/>
          <pc:sldLayoutMkLst>
            <pc:docMk/>
            <pc:sldMasterMk cId="2353736387" sldId="2147483694"/>
            <pc:sldLayoutMk cId="2892509988" sldId="2147483706"/>
          </pc:sldLayoutMkLst>
          <pc:spChg chg="mod">
            <ac:chgData name="Armstrong, Michelle Renee - (bobcat)" userId="b893e87f-b2d3-4b45-9d57-6afaa3028dbc" providerId="ADAL" clId="{D4804A9F-DBAC-4226-A7E9-2B8CA40F651C}" dt="2026-08-12T17:28:23.976" v="80"/>
            <ac:spMkLst>
              <pc:docMk/>
              <pc:sldMasterMk cId="2353736387" sldId="2147483694"/>
              <pc:sldLayoutMk cId="2892509988" sldId="2147483706"/>
              <ac:spMk id="3" creationId="{6E94C664-BB1C-88D4-8889-06381F42B640}"/>
            </ac:spMkLst>
          </pc:spChg>
          <pc:grpChg chg="add mod">
            <ac:chgData name="Armstrong, Michelle Renee - (bobcat)" userId="b893e87f-b2d3-4b45-9d57-6afaa3028dbc" providerId="ADAL" clId="{D4804A9F-DBAC-4226-A7E9-2B8CA40F651C}" dt="2026-08-12T17:28:23.976" v="80"/>
            <ac:grpSpMkLst>
              <pc:docMk/>
              <pc:sldMasterMk cId="2353736387" sldId="2147483694"/>
              <pc:sldLayoutMk cId="2892509988" sldId="2147483706"/>
              <ac:grpSpMk id="2" creationId="{0172E9BC-2BDC-8677-FEEB-9DDAE4A165E5}"/>
            </ac:grpSpMkLst>
          </pc:grpChg>
          <pc:grpChg chg="del">
            <ac:chgData name="Armstrong, Michelle Renee - (bobcat)" userId="b893e87f-b2d3-4b45-9d57-6afaa3028dbc" providerId="ADAL" clId="{D4804A9F-DBAC-4226-A7E9-2B8CA40F651C}" dt="2026-08-12T17:28:22.488" v="79" actId="478"/>
            <ac:grpSpMkLst>
              <pc:docMk/>
              <pc:sldMasterMk cId="2353736387" sldId="2147483694"/>
              <pc:sldLayoutMk cId="2892509988" sldId="2147483706"/>
              <ac:grpSpMk id="10" creationId="{00000000-0000-0000-0000-000000000000}"/>
            </ac:grpSpMkLst>
          </pc:grpChg>
          <pc:picChg chg="mod">
            <ac:chgData name="Armstrong, Michelle Renee - (bobcat)" userId="b893e87f-b2d3-4b45-9d57-6afaa3028dbc" providerId="ADAL" clId="{D4804A9F-DBAC-4226-A7E9-2B8CA40F651C}" dt="2026-08-12T17:28:23.976" v="80"/>
            <ac:picMkLst>
              <pc:docMk/>
              <pc:sldMasterMk cId="2353736387" sldId="2147483694"/>
              <pc:sldLayoutMk cId="2892509988" sldId="2147483706"/>
              <ac:picMk id="5" creationId="{69654118-5F13-AC05-D191-A345BB27F83D}"/>
            </ac:picMkLst>
          </pc:picChg>
          <pc:picChg chg="mod">
            <ac:chgData name="Armstrong, Michelle Renee - (bobcat)" userId="b893e87f-b2d3-4b45-9d57-6afaa3028dbc" providerId="ADAL" clId="{D4804A9F-DBAC-4226-A7E9-2B8CA40F651C}" dt="2026-08-12T17:26:41.719" v="2" actId="14826"/>
            <ac:picMkLst>
              <pc:docMk/>
              <pc:sldMasterMk cId="2353736387" sldId="2147483694"/>
              <pc:sldLayoutMk cId="2892509988" sldId="2147483706"/>
              <ac:picMk id="12" creationId="{D350E49D-284C-C54E-B53C-65383D56B9CD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B3F6A5-680A-44D2-A67D-1D2B3993FAF8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34A8C6-4608-4FF9-9B7F-DA31588507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69621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D7E6D-5AA3-F14C-BDB3-36AA178AB44A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14425" y="1143000"/>
            <a:ext cx="46291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B75DAE-9935-094A-8773-B89657CE34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933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1pPr>
    <a:lvl2pPr marL="326532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2pPr>
    <a:lvl3pPr marL="653064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3pPr>
    <a:lvl4pPr marL="979597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4pPr>
    <a:lvl5pPr marL="1306129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5pPr>
    <a:lvl6pPr marL="1632661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6pPr>
    <a:lvl7pPr marL="1959193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7pPr>
    <a:lvl8pPr marL="2285726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8pPr>
    <a:lvl9pPr marL="2612258" algn="l" defTabSz="653064" rtl="0" eaLnBrk="1" latinLnBrk="0" hangingPunct="1">
      <a:defRPr sz="85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1143000"/>
            <a:ext cx="46291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75DAE-9935-094A-8773-B89657CE34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692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14425" y="1143000"/>
            <a:ext cx="46291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B75DAE-9935-094A-8773-B89657CE34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2569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32918400" cy="3570514"/>
          </a:xfrm>
          <a:prstGeom prst="rect">
            <a:avLst/>
          </a:prstGeom>
          <a:solidFill>
            <a:srgbClr val="002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7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823913" y="591609"/>
            <a:ext cx="25497235" cy="91787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5867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3pPr marL="2926226" indent="0">
              <a:buNone/>
              <a:defRPr/>
            </a:lvl3pPr>
          </a:lstStyle>
          <a:p>
            <a:pPr lvl="0"/>
            <a:r>
              <a:rPr lang="en-US" dirty="0"/>
              <a:t>Academic Research Poster Template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50E49D-284C-C54E-B53C-65383D56B9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2" y="3963688"/>
            <a:ext cx="6062663" cy="91972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B92F0C-8556-0542-A460-343DC91DBA4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3913" y="1736726"/>
            <a:ext cx="25497235" cy="6647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AF324-CCC6-AD41-842E-6A48D88949F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23913" y="2604559"/>
            <a:ext cx="25497235" cy="62816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affiliations</a:t>
            </a:r>
          </a:p>
        </p:txBody>
      </p:sp>
      <p:sp>
        <p:nvSpPr>
          <p:cNvPr id="28" name="Content Placeholder 26">
            <a:extLst>
              <a:ext uri="{FF2B5EF4-FFF2-40B4-BE49-F238E27FC236}">
                <a16:creationId xmlns:a16="http://schemas.microsoft.com/office/drawing/2014/main" id="{975DA8D2-3B2C-0A47-A2AF-CAB9A09DC6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5864" y="5970168"/>
            <a:ext cx="7692776" cy="4621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2933" b="1" kern="1200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3778" y="6726767"/>
            <a:ext cx="7662043" cy="6390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Content Placeholder 26">
            <a:extLst>
              <a:ext uri="{FF2B5EF4-FFF2-40B4-BE49-F238E27FC236}">
                <a16:creationId xmlns:a16="http://schemas.microsoft.com/office/drawing/2014/main" id="{B71A28A8-3E0F-1B43-8A33-BAFE58588D04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83778" y="13411639"/>
            <a:ext cx="7662043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33" name="Content Placeholder 30">
            <a:extLst>
              <a:ext uri="{FF2B5EF4-FFF2-40B4-BE49-F238E27FC236}">
                <a16:creationId xmlns:a16="http://schemas.microsoft.com/office/drawing/2014/main" id="{30457E91-F968-C44E-9ABF-B93A2FB7D1C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83778" y="14168347"/>
            <a:ext cx="7662043" cy="6390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30">
            <a:extLst>
              <a:ext uri="{FF2B5EF4-FFF2-40B4-BE49-F238E27FC236}">
                <a16:creationId xmlns:a16="http://schemas.microsoft.com/office/drawing/2014/main" id="{50DB73C4-6087-574A-9736-9DE0F9651031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505864" y="17636506"/>
            <a:ext cx="7692776" cy="2922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1" name="Content Placeholder 30">
            <a:extLst>
              <a:ext uri="{FF2B5EF4-FFF2-40B4-BE49-F238E27FC236}">
                <a16:creationId xmlns:a16="http://schemas.microsoft.com/office/drawing/2014/main" id="{48AF5D59-2F0A-0F47-A700-6341CD67DD89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24925282" y="6726767"/>
            <a:ext cx="7742012" cy="6390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2" name="Content Placeholder 26">
            <a:extLst>
              <a:ext uri="{FF2B5EF4-FFF2-40B4-BE49-F238E27FC236}">
                <a16:creationId xmlns:a16="http://schemas.microsoft.com/office/drawing/2014/main" id="{BBC5A809-1C20-3748-A9F7-780EEF71BD97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4925282" y="13411420"/>
            <a:ext cx="7742012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43" name="Content Placeholder 30">
            <a:extLst>
              <a:ext uri="{FF2B5EF4-FFF2-40B4-BE49-F238E27FC236}">
                <a16:creationId xmlns:a16="http://schemas.microsoft.com/office/drawing/2014/main" id="{ECD4261F-6E5E-0C42-9376-17774B21480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24925281" y="14168019"/>
            <a:ext cx="7742012" cy="2396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4" name="Content Placeholder 26">
            <a:extLst>
              <a:ext uri="{FF2B5EF4-FFF2-40B4-BE49-F238E27FC236}">
                <a16:creationId xmlns:a16="http://schemas.microsoft.com/office/drawing/2014/main" id="{E9D81A16-E8BE-C744-AEF4-310446CA5AD9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4925280" y="16858740"/>
            <a:ext cx="7742012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45" name="Content Placeholder 30">
            <a:extLst>
              <a:ext uri="{FF2B5EF4-FFF2-40B4-BE49-F238E27FC236}">
                <a16:creationId xmlns:a16="http://schemas.microsoft.com/office/drawing/2014/main" id="{629670B4-48BD-A84E-9804-F73FBE7DB18E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24925279" y="17636506"/>
            <a:ext cx="7742012" cy="2922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904C4B89-60DA-3041-BC97-4E99A1BE4198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6758555" y="5970168"/>
            <a:ext cx="7692776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39" name="Content Placeholder 30">
            <a:extLst>
              <a:ext uri="{FF2B5EF4-FFF2-40B4-BE49-F238E27FC236}">
                <a16:creationId xmlns:a16="http://schemas.microsoft.com/office/drawing/2014/main" id="{61F5B2CB-FDBF-8B4A-8965-22E9976855A8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6758554" y="17636505"/>
            <a:ext cx="7692776" cy="2922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Content Placeholder 26">
            <a:extLst>
              <a:ext uri="{FF2B5EF4-FFF2-40B4-BE49-F238E27FC236}">
                <a16:creationId xmlns:a16="http://schemas.microsoft.com/office/drawing/2014/main" id="{3326FEBE-019A-3B48-84D2-4F8BB79778AA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253045" y="5970167"/>
            <a:ext cx="7692776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62" name="Content Placeholder 26">
            <a:extLst>
              <a:ext uri="{FF2B5EF4-FFF2-40B4-BE49-F238E27FC236}">
                <a16:creationId xmlns:a16="http://schemas.microsoft.com/office/drawing/2014/main" id="{CCBAFB0D-B1A5-DD41-98D3-6D09FCEC770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4974515" y="5988629"/>
            <a:ext cx="7692776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49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8505864" y="6828367"/>
            <a:ext cx="7662043" cy="5309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4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487612" y="12547258"/>
            <a:ext cx="7711028" cy="47736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6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16758554" y="6828367"/>
            <a:ext cx="7662043" cy="5309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16740302" y="12547258"/>
            <a:ext cx="7711028" cy="47736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Picture Placeholder 13"/>
          <p:cNvSpPr>
            <a:spLocks noGrp="1"/>
          </p:cNvSpPr>
          <p:nvPr>
            <p:ph type="pic" sz="quarter" idx="44" hasCustomPrompt="1"/>
          </p:nvPr>
        </p:nvSpPr>
        <p:spPr>
          <a:xfrm>
            <a:off x="14058900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35" name="Picture Placeholder 13"/>
          <p:cNvSpPr>
            <a:spLocks noGrp="1"/>
          </p:cNvSpPr>
          <p:nvPr>
            <p:ph type="pic" sz="quarter" idx="45" hasCustomPrompt="1"/>
          </p:nvPr>
        </p:nvSpPr>
        <p:spPr>
          <a:xfrm>
            <a:off x="20373443" y="3731027"/>
            <a:ext cx="4800600" cy="14336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36" name="Picture Placeholder 13"/>
          <p:cNvSpPr>
            <a:spLocks noGrp="1"/>
          </p:cNvSpPr>
          <p:nvPr>
            <p:ph type="pic" sz="quarter" idx="46" hasCustomPrompt="1"/>
          </p:nvPr>
        </p:nvSpPr>
        <p:spPr>
          <a:xfrm>
            <a:off x="7744357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8C4D165A-EE19-FB9D-E41D-576AF9DB7772}"/>
              </a:ext>
            </a:extLst>
          </p:cNvPr>
          <p:cNvGrpSpPr/>
          <p:nvPr userDrawn="1"/>
        </p:nvGrpSpPr>
        <p:grpSpPr>
          <a:xfrm>
            <a:off x="27145061" y="-465890"/>
            <a:ext cx="4211355" cy="5734690"/>
            <a:chOff x="35985222" y="-418637"/>
            <a:chExt cx="5987231" cy="8152937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505B53D3-22C6-77AB-2229-9FE64EC47C3F}"/>
                </a:ext>
              </a:extLst>
            </p:cNvPr>
            <p:cNvSpPr/>
            <p:nvPr userDrawn="1"/>
          </p:nvSpPr>
          <p:spPr bwMode="auto">
            <a:xfrm>
              <a:off x="35985222" y="-418637"/>
              <a:ext cx="5987231" cy="8152937"/>
            </a:xfrm>
            <a:custGeom>
              <a:avLst/>
              <a:gdLst>
                <a:gd name="connsiteX0" fmla="*/ 41563 w 6400800"/>
                <a:gd name="connsiteY0" fmla="*/ 124691 h 8728363"/>
                <a:gd name="connsiteX1" fmla="*/ 41563 w 6400800"/>
                <a:gd name="connsiteY1" fmla="*/ 6691745 h 8728363"/>
                <a:gd name="connsiteX2" fmla="*/ 3158836 w 6400800"/>
                <a:gd name="connsiteY2" fmla="*/ 8728363 h 8728363"/>
                <a:gd name="connsiteX3" fmla="*/ 6400800 w 6400800"/>
                <a:gd name="connsiteY3" fmla="*/ 6650181 h 8728363"/>
                <a:gd name="connsiteX4" fmla="*/ 6359236 w 6400800"/>
                <a:gd name="connsiteY4" fmla="*/ 0 h 8728363"/>
                <a:gd name="connsiteX5" fmla="*/ 0 w 6400800"/>
                <a:gd name="connsiteY5" fmla="*/ 83127 h 8728363"/>
                <a:gd name="connsiteX6" fmla="*/ 0 w 6400800"/>
                <a:gd name="connsiteY6" fmla="*/ 83127 h 8728363"/>
                <a:gd name="connsiteX7" fmla="*/ 41563 w 6400800"/>
                <a:gd name="connsiteY7" fmla="*/ 706581 h 8728363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623454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41564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83127 w 6400800"/>
                <a:gd name="connsiteY7" fmla="*/ 872837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83127 w 6400800"/>
                <a:gd name="connsiteY6" fmla="*/ 872837 h 864523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4156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41563 h 7855526"/>
                <a:gd name="connsiteX0" fmla="*/ 41564 w 6359237"/>
                <a:gd name="connsiteY0" fmla="*/ 0 h 7897090"/>
                <a:gd name="connsiteX1" fmla="*/ 0 w 6359237"/>
                <a:gd name="connsiteY1" fmla="*/ 5860472 h 7897090"/>
                <a:gd name="connsiteX2" fmla="*/ 3117273 w 6359237"/>
                <a:gd name="connsiteY2" fmla="*/ 7897090 h 7897090"/>
                <a:gd name="connsiteX3" fmla="*/ 6359237 w 6359237"/>
                <a:gd name="connsiteY3" fmla="*/ 5818908 h 7897090"/>
                <a:gd name="connsiteX4" fmla="*/ 6317673 w 6359237"/>
                <a:gd name="connsiteY4" fmla="*/ 41564 h 7897090"/>
                <a:gd name="connsiteX5" fmla="*/ 41564 w 6359237"/>
                <a:gd name="connsiteY5" fmla="*/ 0 h 7897090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0 h 7855527"/>
                <a:gd name="connsiteX1" fmla="*/ 0 w 6359237"/>
                <a:gd name="connsiteY1" fmla="*/ 5818909 h 7855527"/>
                <a:gd name="connsiteX2" fmla="*/ 3117273 w 6359237"/>
                <a:gd name="connsiteY2" fmla="*/ 7855527 h 7855527"/>
                <a:gd name="connsiteX3" fmla="*/ 6359237 w 6359237"/>
                <a:gd name="connsiteY3" fmla="*/ 5777345 h 7855527"/>
                <a:gd name="connsiteX4" fmla="*/ 6317673 w 6359237"/>
                <a:gd name="connsiteY4" fmla="*/ 1 h 7855527"/>
                <a:gd name="connsiteX5" fmla="*/ 41564 w 6359237"/>
                <a:gd name="connsiteY5" fmla="*/ 0 h 7855527"/>
                <a:gd name="connsiteX0" fmla="*/ 0 w 6400800"/>
                <a:gd name="connsiteY0" fmla="*/ 41563 h 7855526"/>
                <a:gd name="connsiteX1" fmla="*/ 41563 w 6400800"/>
                <a:gd name="connsiteY1" fmla="*/ 5818908 h 7855526"/>
                <a:gd name="connsiteX2" fmla="*/ 3158836 w 6400800"/>
                <a:gd name="connsiteY2" fmla="*/ 7855526 h 7855526"/>
                <a:gd name="connsiteX3" fmla="*/ 6400800 w 6400800"/>
                <a:gd name="connsiteY3" fmla="*/ 5777344 h 7855526"/>
                <a:gd name="connsiteX4" fmla="*/ 6359236 w 6400800"/>
                <a:gd name="connsiteY4" fmla="*/ 0 h 7855526"/>
                <a:gd name="connsiteX5" fmla="*/ 0 w 6400800"/>
                <a:gd name="connsiteY5" fmla="*/ 41563 h 785552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20049 w 6359237"/>
                <a:gd name="connsiteY0" fmla="*/ 782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20049 w 6359237"/>
                <a:gd name="connsiteY5" fmla="*/ 7823 h 7855526"/>
                <a:gd name="connsiteX0" fmla="*/ 20049 w 6371461"/>
                <a:gd name="connsiteY0" fmla="*/ 0 h 7847703"/>
                <a:gd name="connsiteX1" fmla="*/ 0 w 6371461"/>
                <a:gd name="connsiteY1" fmla="*/ 5811085 h 7847703"/>
                <a:gd name="connsiteX2" fmla="*/ 3117273 w 6371461"/>
                <a:gd name="connsiteY2" fmla="*/ 7847703 h 7847703"/>
                <a:gd name="connsiteX3" fmla="*/ 6359237 w 6371461"/>
                <a:gd name="connsiteY3" fmla="*/ 5769521 h 7847703"/>
                <a:gd name="connsiteX4" fmla="*/ 6371461 w 6371461"/>
                <a:gd name="connsiteY4" fmla="*/ 2935 h 7847703"/>
                <a:gd name="connsiteX5" fmla="*/ 20049 w 6371461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769521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823309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69218"/>
                <a:gd name="connsiteX1" fmla="*/ 0 w 6359858"/>
                <a:gd name="connsiteY1" fmla="*/ 5811085 h 7869218"/>
                <a:gd name="connsiteX2" fmla="*/ 3138788 w 6359858"/>
                <a:gd name="connsiteY2" fmla="*/ 7869218 h 7869218"/>
                <a:gd name="connsiteX3" fmla="*/ 6359237 w 6359858"/>
                <a:gd name="connsiteY3" fmla="*/ 5823309 h 7869218"/>
                <a:gd name="connsiteX4" fmla="*/ 6349946 w 6359858"/>
                <a:gd name="connsiteY4" fmla="*/ 13693 h 7869218"/>
                <a:gd name="connsiteX5" fmla="*/ 20049 w 6359858"/>
                <a:gd name="connsiteY5" fmla="*/ 0 h 7869218"/>
                <a:gd name="connsiteX0" fmla="*/ 0 w 6361324"/>
                <a:gd name="connsiteY0" fmla="*/ 0 h 7858461"/>
                <a:gd name="connsiteX1" fmla="*/ 1466 w 6361324"/>
                <a:gd name="connsiteY1" fmla="*/ 5800328 h 7858461"/>
                <a:gd name="connsiteX2" fmla="*/ 3140254 w 6361324"/>
                <a:gd name="connsiteY2" fmla="*/ 7858461 h 7858461"/>
                <a:gd name="connsiteX3" fmla="*/ 6360703 w 6361324"/>
                <a:gd name="connsiteY3" fmla="*/ 5812552 h 7858461"/>
                <a:gd name="connsiteX4" fmla="*/ 6351412 w 6361324"/>
                <a:gd name="connsiteY4" fmla="*/ 2936 h 7858461"/>
                <a:gd name="connsiteX5" fmla="*/ 0 w 6361324"/>
                <a:gd name="connsiteY5" fmla="*/ 0 h 7858461"/>
                <a:gd name="connsiteX0" fmla="*/ 0 w 6372928"/>
                <a:gd name="connsiteY0" fmla="*/ 0 h 7858461"/>
                <a:gd name="connsiteX1" fmla="*/ 1466 w 6372928"/>
                <a:gd name="connsiteY1" fmla="*/ 5800328 h 7858461"/>
                <a:gd name="connsiteX2" fmla="*/ 3140254 w 6372928"/>
                <a:gd name="connsiteY2" fmla="*/ 7858461 h 7858461"/>
                <a:gd name="connsiteX3" fmla="*/ 6360703 w 6372928"/>
                <a:gd name="connsiteY3" fmla="*/ 5812552 h 7858461"/>
                <a:gd name="connsiteX4" fmla="*/ 6372928 w 6372928"/>
                <a:gd name="connsiteY4" fmla="*/ 13694 h 7858461"/>
                <a:gd name="connsiteX5" fmla="*/ 0 w 6372928"/>
                <a:gd name="connsiteY5" fmla="*/ 0 h 7858461"/>
                <a:gd name="connsiteX0" fmla="*/ 0 w 6372928"/>
                <a:gd name="connsiteY0" fmla="*/ 299879 h 8158340"/>
                <a:gd name="connsiteX1" fmla="*/ 1466 w 6372928"/>
                <a:gd name="connsiteY1" fmla="*/ 6100207 h 8158340"/>
                <a:gd name="connsiteX2" fmla="*/ 3140254 w 6372928"/>
                <a:gd name="connsiteY2" fmla="*/ 8158340 h 8158340"/>
                <a:gd name="connsiteX3" fmla="*/ 6360703 w 6372928"/>
                <a:gd name="connsiteY3" fmla="*/ 6112431 h 8158340"/>
                <a:gd name="connsiteX4" fmla="*/ 6372928 w 6372928"/>
                <a:gd name="connsiteY4" fmla="*/ 50 h 8158340"/>
                <a:gd name="connsiteX5" fmla="*/ 0 w 6372928"/>
                <a:gd name="connsiteY5" fmla="*/ 299879 h 8158340"/>
                <a:gd name="connsiteX0" fmla="*/ 54192 w 6371466"/>
                <a:gd name="connsiteY0" fmla="*/ 12434 h 8158290"/>
                <a:gd name="connsiteX1" fmla="*/ 4 w 6371466"/>
                <a:gd name="connsiteY1" fmla="*/ 6100157 h 8158290"/>
                <a:gd name="connsiteX2" fmla="*/ 3138792 w 6371466"/>
                <a:gd name="connsiteY2" fmla="*/ 8158290 h 8158290"/>
                <a:gd name="connsiteX3" fmla="*/ 6359241 w 6371466"/>
                <a:gd name="connsiteY3" fmla="*/ 6112381 h 8158290"/>
                <a:gd name="connsiteX4" fmla="*/ 6371466 w 6371466"/>
                <a:gd name="connsiteY4" fmla="*/ 0 h 8158290"/>
                <a:gd name="connsiteX5" fmla="*/ 54192 w 6371466"/>
                <a:gd name="connsiteY5" fmla="*/ 12434 h 8158290"/>
                <a:gd name="connsiteX0" fmla="*/ 0 w 6372928"/>
                <a:gd name="connsiteY0" fmla="*/ 38561 h 8158290"/>
                <a:gd name="connsiteX1" fmla="*/ 1466 w 6372928"/>
                <a:gd name="connsiteY1" fmla="*/ 6100157 h 8158290"/>
                <a:gd name="connsiteX2" fmla="*/ 3140254 w 6372928"/>
                <a:gd name="connsiteY2" fmla="*/ 8158290 h 8158290"/>
                <a:gd name="connsiteX3" fmla="*/ 6360703 w 6372928"/>
                <a:gd name="connsiteY3" fmla="*/ 6112381 h 8158290"/>
                <a:gd name="connsiteX4" fmla="*/ 6372928 w 6372928"/>
                <a:gd name="connsiteY4" fmla="*/ 0 h 8158290"/>
                <a:gd name="connsiteX5" fmla="*/ 0 w 6372928"/>
                <a:gd name="connsiteY5" fmla="*/ 38561 h 8158290"/>
                <a:gd name="connsiteX0" fmla="*/ 0 w 6361194"/>
                <a:gd name="connsiteY0" fmla="*/ 30172 h 8149901"/>
                <a:gd name="connsiteX1" fmla="*/ 1466 w 6361194"/>
                <a:gd name="connsiteY1" fmla="*/ 6091768 h 8149901"/>
                <a:gd name="connsiteX2" fmla="*/ 3140254 w 6361194"/>
                <a:gd name="connsiteY2" fmla="*/ 8149901 h 8149901"/>
                <a:gd name="connsiteX3" fmla="*/ 6360703 w 6361194"/>
                <a:gd name="connsiteY3" fmla="*/ 6103992 h 8149901"/>
                <a:gd name="connsiteX4" fmla="*/ 6346122 w 6361194"/>
                <a:gd name="connsiteY4" fmla="*/ 0 h 8149901"/>
                <a:gd name="connsiteX5" fmla="*/ 0 w 6361194"/>
                <a:gd name="connsiteY5" fmla="*/ 30172 h 8149901"/>
                <a:gd name="connsiteX0" fmla="*/ 0 w 6363993"/>
                <a:gd name="connsiteY0" fmla="*/ 21783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21783 h 8141512"/>
                <a:gd name="connsiteX0" fmla="*/ 0 w 6363993"/>
                <a:gd name="connsiteY0" fmla="*/ 5004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62548"/>
                <a:gd name="connsiteY0" fmla="*/ 5004 h 8141512"/>
                <a:gd name="connsiteX1" fmla="*/ 21 w 6362548"/>
                <a:gd name="connsiteY1" fmla="*/ 6083379 h 8141512"/>
                <a:gd name="connsiteX2" fmla="*/ 3138809 w 6362548"/>
                <a:gd name="connsiteY2" fmla="*/ 8141512 h 8141512"/>
                <a:gd name="connsiteX3" fmla="*/ 6359258 w 6362548"/>
                <a:gd name="connsiteY3" fmla="*/ 6095603 h 8141512"/>
                <a:gd name="connsiteX4" fmla="*/ 6362548 w 6362548"/>
                <a:gd name="connsiteY4" fmla="*/ 0 h 8141512"/>
                <a:gd name="connsiteX5" fmla="*/ 7490 w 6362548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77619"/>
                <a:gd name="connsiteY0" fmla="*/ 0 h 8153287"/>
                <a:gd name="connsiteX1" fmla="*/ 21 w 6377619"/>
                <a:gd name="connsiteY1" fmla="*/ 6095154 h 8153287"/>
                <a:gd name="connsiteX2" fmla="*/ 3138809 w 6377619"/>
                <a:gd name="connsiteY2" fmla="*/ 8153287 h 8153287"/>
                <a:gd name="connsiteX3" fmla="*/ 6377128 w 6377619"/>
                <a:gd name="connsiteY3" fmla="*/ 6115768 h 8153287"/>
                <a:gd name="connsiteX4" fmla="*/ 6362548 w 6377619"/>
                <a:gd name="connsiteY4" fmla="*/ 11775 h 8153287"/>
                <a:gd name="connsiteX5" fmla="*/ 7490 w 6377619"/>
                <a:gd name="connsiteY5" fmla="*/ 0 h 8153287"/>
                <a:gd name="connsiteX0" fmla="*/ 7490 w 6377128"/>
                <a:gd name="connsiteY0" fmla="*/ 0 h 8153287"/>
                <a:gd name="connsiteX1" fmla="*/ 21 w 6377128"/>
                <a:gd name="connsiteY1" fmla="*/ 6095154 h 8153287"/>
                <a:gd name="connsiteX2" fmla="*/ 3138809 w 6377128"/>
                <a:gd name="connsiteY2" fmla="*/ 8153287 h 8153287"/>
                <a:gd name="connsiteX3" fmla="*/ 6377128 w 6377128"/>
                <a:gd name="connsiteY3" fmla="*/ 6115768 h 8153287"/>
                <a:gd name="connsiteX4" fmla="*/ 6362548 w 6377128"/>
                <a:gd name="connsiteY4" fmla="*/ 11775 h 8153287"/>
                <a:gd name="connsiteX5" fmla="*/ 7490 w 6377128"/>
                <a:gd name="connsiteY5" fmla="*/ 0 h 815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77128" h="8153287">
                  <a:moveTo>
                    <a:pt x="7490" y="0"/>
                  </a:moveTo>
                  <a:cubicBezTo>
                    <a:pt x="7979" y="1933443"/>
                    <a:pt x="-468" y="4161711"/>
                    <a:pt x="21" y="6095154"/>
                  </a:cubicBezTo>
                  <a:lnTo>
                    <a:pt x="3138809" y="8153287"/>
                  </a:lnTo>
                  <a:lnTo>
                    <a:pt x="6377128" y="6115768"/>
                  </a:lnTo>
                  <a:cubicBezTo>
                    <a:pt x="6354397" y="4201962"/>
                    <a:pt x="6358473" y="1933970"/>
                    <a:pt x="6362548" y="11775"/>
                  </a:cubicBezTo>
                  <a:lnTo>
                    <a:pt x="7490" y="0"/>
                  </a:lnTo>
                  <a:close/>
                </a:path>
              </a:pathLst>
            </a:custGeom>
            <a:solidFill>
              <a:srgbClr val="AB052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69900" sx="106000" sy="106000" algn="ctr" rotWithShape="0">
                <a:prstClr val="black">
                  <a:alpha val="29000"/>
                </a:prstClr>
              </a:outerShdw>
            </a:effectLst>
          </p:spPr>
          <p:txBody>
            <a:bodyPr wrap="square" lIns="457200" tIns="457200" rIns="457200" bIns="457200">
              <a:spAutoFit/>
            </a:bodyPr>
            <a:lstStyle/>
            <a:p>
              <a:pPr defTabSz="4389438" eaLnBrk="1" hangingPunct="1">
                <a:defRPr/>
              </a:pPr>
              <a:endParaRPr lang="en-US" dirty="0">
                <a:latin typeface="Arial Narrow" pitchFamily="61" charset="0"/>
              </a:endParaRPr>
            </a:p>
          </p:txBody>
        </p:sp>
        <p:pic>
          <p:nvPicPr>
            <p:cNvPr id="5" name="Picture 4" descr="Pharmacy_Full Color.eps">
              <a:extLst>
                <a:ext uri="{FF2B5EF4-FFF2-40B4-BE49-F238E27FC236}">
                  <a16:creationId xmlns:a16="http://schemas.microsoft.com/office/drawing/2014/main" id="{AC9F4191-A8F5-53A0-4D16-6BFDA0F0835B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19563" y="888150"/>
              <a:ext cx="4518551" cy="3390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424377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159765"/>
            <a:ext cx="16664940" cy="15595600"/>
          </a:xfrm>
        </p:spPr>
        <p:txBody>
          <a:bodyPr/>
          <a:lstStyle>
            <a:lvl1pPr>
              <a:defRPr sz="10240"/>
            </a:lvl1pPr>
            <a:lvl2pPr>
              <a:defRPr sz="8960"/>
            </a:lvl2pPr>
            <a:lvl3pPr>
              <a:defRPr sz="768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615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3159765"/>
            <a:ext cx="16664940" cy="15595600"/>
          </a:xfrm>
        </p:spPr>
        <p:txBody>
          <a:bodyPr anchor="t"/>
          <a:lstStyle>
            <a:lvl1pPr marL="0" indent="0">
              <a:buNone/>
              <a:defRPr sz="10240"/>
            </a:lvl1pPr>
            <a:lvl2pPr marL="1463040" indent="0">
              <a:buNone/>
              <a:defRPr sz="8960"/>
            </a:lvl2pPr>
            <a:lvl3pPr marL="2926080" indent="0">
              <a:buNone/>
              <a:defRPr sz="7680"/>
            </a:lvl3pPr>
            <a:lvl4pPr marL="4389120" indent="0">
              <a:buNone/>
              <a:defRPr sz="6400"/>
            </a:lvl4pPr>
            <a:lvl5pPr marL="5852160" indent="0">
              <a:buNone/>
              <a:defRPr sz="6400"/>
            </a:lvl5pPr>
            <a:lvl6pPr marL="7315200" indent="0">
              <a:buNone/>
              <a:defRPr sz="6400"/>
            </a:lvl6pPr>
            <a:lvl7pPr marL="8778240" indent="0">
              <a:buNone/>
              <a:defRPr sz="6400"/>
            </a:lvl7pPr>
            <a:lvl8pPr marL="10241280" indent="0">
              <a:buNone/>
              <a:defRPr sz="6400"/>
            </a:lvl8pPr>
            <a:lvl9pPr marL="11704320" indent="0">
              <a:buNone/>
              <a:defRPr sz="6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05751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241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1168400"/>
            <a:ext cx="7098030" cy="185978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1168400"/>
            <a:ext cx="20882610" cy="185978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7701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32918400" cy="3570514"/>
          </a:xfrm>
          <a:prstGeom prst="rect">
            <a:avLst/>
          </a:prstGeom>
          <a:solidFill>
            <a:srgbClr val="002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7" dirty="0">
              <a:solidFill>
                <a:srgbClr val="002044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823913" y="591609"/>
            <a:ext cx="25497235" cy="91787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5867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3pPr marL="2926226" indent="0">
              <a:buNone/>
              <a:defRPr/>
            </a:lvl3pPr>
          </a:lstStyle>
          <a:p>
            <a:pPr lvl="0"/>
            <a:r>
              <a:rPr lang="en-US" dirty="0"/>
              <a:t>Academic Research Poster Template</a:t>
            </a:r>
          </a:p>
        </p:txBody>
      </p:sp>
      <p:sp>
        <p:nvSpPr>
          <p:cNvPr id="27" name="Content Placeholder 26">
            <a:extLst>
              <a:ext uri="{FF2B5EF4-FFF2-40B4-BE49-F238E27FC236}">
                <a16:creationId xmlns:a16="http://schemas.microsoft.com/office/drawing/2014/main" id="{A13E81D2-100A-3045-8450-025DF654DC7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83780" y="5970168"/>
            <a:ext cx="10405652" cy="4621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933" b="1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3779" y="6726876"/>
            <a:ext cx="10405652" cy="6390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3" name="Content Placeholder 30">
            <a:extLst>
              <a:ext uri="{FF2B5EF4-FFF2-40B4-BE49-F238E27FC236}">
                <a16:creationId xmlns:a16="http://schemas.microsoft.com/office/drawing/2014/main" id="{30457E91-F968-C44E-9ABF-B93A2FB7D1C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83778" y="14168347"/>
            <a:ext cx="10405652" cy="6390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30">
            <a:extLst>
              <a:ext uri="{FF2B5EF4-FFF2-40B4-BE49-F238E27FC236}">
                <a16:creationId xmlns:a16="http://schemas.microsoft.com/office/drawing/2014/main" id="{50DB73C4-6087-574A-9736-9DE0F9651031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11272711" y="17636506"/>
            <a:ext cx="10405652" cy="2922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1" name="Content Placeholder 30">
            <a:extLst>
              <a:ext uri="{FF2B5EF4-FFF2-40B4-BE49-F238E27FC236}">
                <a16:creationId xmlns:a16="http://schemas.microsoft.com/office/drawing/2014/main" id="{48AF5D59-2F0A-0F47-A700-6341CD67DD89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22261642" y="6726767"/>
            <a:ext cx="10405652" cy="6390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3" name="Content Placeholder 30">
            <a:extLst>
              <a:ext uri="{FF2B5EF4-FFF2-40B4-BE49-F238E27FC236}">
                <a16:creationId xmlns:a16="http://schemas.microsoft.com/office/drawing/2014/main" id="{ECD4261F-6E5E-0C42-9376-17774B21480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22261641" y="14168019"/>
            <a:ext cx="10405652" cy="2396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5" name="Content Placeholder 30">
            <a:extLst>
              <a:ext uri="{FF2B5EF4-FFF2-40B4-BE49-F238E27FC236}">
                <a16:creationId xmlns:a16="http://schemas.microsoft.com/office/drawing/2014/main" id="{629670B4-48BD-A84E-9804-F73FBE7DB18E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22261639" y="17636506"/>
            <a:ext cx="10405652" cy="2922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1272711" y="6756640"/>
            <a:ext cx="10405652" cy="473867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11272711" y="11935316"/>
            <a:ext cx="10405652" cy="52611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5" name="Content Placeholder 26">
            <a:extLst>
              <a:ext uri="{FF2B5EF4-FFF2-40B4-BE49-F238E27FC236}">
                <a16:creationId xmlns:a16="http://schemas.microsoft.com/office/drawing/2014/main" id="{A13E81D2-100A-3045-8450-025DF654DC7E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11272711" y="5977011"/>
            <a:ext cx="10405652" cy="4621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933" b="1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36" name="Content Placeholder 26">
            <a:extLst>
              <a:ext uri="{FF2B5EF4-FFF2-40B4-BE49-F238E27FC236}">
                <a16:creationId xmlns:a16="http://schemas.microsoft.com/office/drawing/2014/main" id="{A13E81D2-100A-3045-8450-025DF654DC7E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283777" y="13411420"/>
            <a:ext cx="10405652" cy="4621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933" b="1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37" name="Content Placeholder 26">
            <a:extLst>
              <a:ext uri="{FF2B5EF4-FFF2-40B4-BE49-F238E27FC236}">
                <a16:creationId xmlns:a16="http://schemas.microsoft.com/office/drawing/2014/main" id="{A13E81D2-100A-3045-8450-025DF654DC7E}"/>
              </a:ext>
            </a:extLst>
          </p:cNvPr>
          <p:cNvSpPr>
            <a:spLocks noGrp="1"/>
          </p:cNvSpPr>
          <p:nvPr>
            <p:ph sz="quarter" idx="40" hasCustomPrompt="1"/>
          </p:nvPr>
        </p:nvSpPr>
        <p:spPr>
          <a:xfrm>
            <a:off x="22261639" y="5997320"/>
            <a:ext cx="10405652" cy="4621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933" b="1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39" name="Content Placeholder 26">
            <a:extLst>
              <a:ext uri="{FF2B5EF4-FFF2-40B4-BE49-F238E27FC236}">
                <a16:creationId xmlns:a16="http://schemas.microsoft.com/office/drawing/2014/main" id="{A13E81D2-100A-3045-8450-025DF654DC7E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22261639" y="13411420"/>
            <a:ext cx="10405652" cy="4621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933" b="1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40" name="Content Placeholder 26">
            <a:extLst>
              <a:ext uri="{FF2B5EF4-FFF2-40B4-BE49-F238E27FC236}">
                <a16:creationId xmlns:a16="http://schemas.microsoft.com/office/drawing/2014/main" id="{A13E81D2-100A-3045-8450-025DF654DC7E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22261638" y="16869323"/>
            <a:ext cx="10405652" cy="4621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933" b="1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B92F0C-8556-0542-A460-343DC91DBA4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3913" y="1736726"/>
            <a:ext cx="25497235" cy="6647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AF324-CCC6-AD41-842E-6A48D88949F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23913" y="2604559"/>
            <a:ext cx="25497235" cy="62816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affiliations</a:t>
            </a:r>
          </a:p>
        </p:txBody>
      </p:sp>
      <p:sp>
        <p:nvSpPr>
          <p:cNvPr id="28" name="Picture Placeholder 13"/>
          <p:cNvSpPr>
            <a:spLocks noGrp="1"/>
          </p:cNvSpPr>
          <p:nvPr>
            <p:ph type="pic" sz="quarter" idx="44" hasCustomPrompt="1"/>
          </p:nvPr>
        </p:nvSpPr>
        <p:spPr>
          <a:xfrm>
            <a:off x="14058900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29" name="Picture Placeholder 13"/>
          <p:cNvSpPr>
            <a:spLocks noGrp="1"/>
          </p:cNvSpPr>
          <p:nvPr>
            <p:ph type="pic" sz="quarter" idx="45" hasCustomPrompt="1"/>
          </p:nvPr>
        </p:nvSpPr>
        <p:spPr>
          <a:xfrm>
            <a:off x="20373443" y="3731027"/>
            <a:ext cx="4800600" cy="14336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32" name="Picture Placeholder 13"/>
          <p:cNvSpPr>
            <a:spLocks noGrp="1"/>
          </p:cNvSpPr>
          <p:nvPr>
            <p:ph type="pic" sz="quarter" idx="46" hasCustomPrompt="1"/>
          </p:nvPr>
        </p:nvSpPr>
        <p:spPr>
          <a:xfrm>
            <a:off x="7744357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749139D-0F0D-4F29-575B-406772533F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93023" y="3957782"/>
            <a:ext cx="5359400" cy="1143000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35738F6A-AC3B-0465-52D1-AB15E6288497}"/>
              </a:ext>
            </a:extLst>
          </p:cNvPr>
          <p:cNvGrpSpPr/>
          <p:nvPr userDrawn="1"/>
        </p:nvGrpSpPr>
        <p:grpSpPr>
          <a:xfrm>
            <a:off x="27145061" y="-465890"/>
            <a:ext cx="4211355" cy="5734690"/>
            <a:chOff x="35985222" y="-418637"/>
            <a:chExt cx="5987231" cy="8152937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49E1D6F9-C0AB-69E5-1A27-80CD7D16501E}"/>
                </a:ext>
              </a:extLst>
            </p:cNvPr>
            <p:cNvSpPr/>
            <p:nvPr userDrawn="1"/>
          </p:nvSpPr>
          <p:spPr bwMode="auto">
            <a:xfrm>
              <a:off x="35985222" y="-418637"/>
              <a:ext cx="5987231" cy="8152937"/>
            </a:xfrm>
            <a:custGeom>
              <a:avLst/>
              <a:gdLst>
                <a:gd name="connsiteX0" fmla="*/ 41563 w 6400800"/>
                <a:gd name="connsiteY0" fmla="*/ 124691 h 8728363"/>
                <a:gd name="connsiteX1" fmla="*/ 41563 w 6400800"/>
                <a:gd name="connsiteY1" fmla="*/ 6691745 h 8728363"/>
                <a:gd name="connsiteX2" fmla="*/ 3158836 w 6400800"/>
                <a:gd name="connsiteY2" fmla="*/ 8728363 h 8728363"/>
                <a:gd name="connsiteX3" fmla="*/ 6400800 w 6400800"/>
                <a:gd name="connsiteY3" fmla="*/ 6650181 h 8728363"/>
                <a:gd name="connsiteX4" fmla="*/ 6359236 w 6400800"/>
                <a:gd name="connsiteY4" fmla="*/ 0 h 8728363"/>
                <a:gd name="connsiteX5" fmla="*/ 0 w 6400800"/>
                <a:gd name="connsiteY5" fmla="*/ 83127 h 8728363"/>
                <a:gd name="connsiteX6" fmla="*/ 0 w 6400800"/>
                <a:gd name="connsiteY6" fmla="*/ 83127 h 8728363"/>
                <a:gd name="connsiteX7" fmla="*/ 41563 w 6400800"/>
                <a:gd name="connsiteY7" fmla="*/ 706581 h 8728363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623454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41564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83127 w 6400800"/>
                <a:gd name="connsiteY7" fmla="*/ 872837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83127 w 6400800"/>
                <a:gd name="connsiteY6" fmla="*/ 872837 h 864523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4156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41563 h 7855526"/>
                <a:gd name="connsiteX0" fmla="*/ 41564 w 6359237"/>
                <a:gd name="connsiteY0" fmla="*/ 0 h 7897090"/>
                <a:gd name="connsiteX1" fmla="*/ 0 w 6359237"/>
                <a:gd name="connsiteY1" fmla="*/ 5860472 h 7897090"/>
                <a:gd name="connsiteX2" fmla="*/ 3117273 w 6359237"/>
                <a:gd name="connsiteY2" fmla="*/ 7897090 h 7897090"/>
                <a:gd name="connsiteX3" fmla="*/ 6359237 w 6359237"/>
                <a:gd name="connsiteY3" fmla="*/ 5818908 h 7897090"/>
                <a:gd name="connsiteX4" fmla="*/ 6317673 w 6359237"/>
                <a:gd name="connsiteY4" fmla="*/ 41564 h 7897090"/>
                <a:gd name="connsiteX5" fmla="*/ 41564 w 6359237"/>
                <a:gd name="connsiteY5" fmla="*/ 0 h 7897090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0 h 7855527"/>
                <a:gd name="connsiteX1" fmla="*/ 0 w 6359237"/>
                <a:gd name="connsiteY1" fmla="*/ 5818909 h 7855527"/>
                <a:gd name="connsiteX2" fmla="*/ 3117273 w 6359237"/>
                <a:gd name="connsiteY2" fmla="*/ 7855527 h 7855527"/>
                <a:gd name="connsiteX3" fmla="*/ 6359237 w 6359237"/>
                <a:gd name="connsiteY3" fmla="*/ 5777345 h 7855527"/>
                <a:gd name="connsiteX4" fmla="*/ 6317673 w 6359237"/>
                <a:gd name="connsiteY4" fmla="*/ 1 h 7855527"/>
                <a:gd name="connsiteX5" fmla="*/ 41564 w 6359237"/>
                <a:gd name="connsiteY5" fmla="*/ 0 h 7855527"/>
                <a:gd name="connsiteX0" fmla="*/ 0 w 6400800"/>
                <a:gd name="connsiteY0" fmla="*/ 41563 h 7855526"/>
                <a:gd name="connsiteX1" fmla="*/ 41563 w 6400800"/>
                <a:gd name="connsiteY1" fmla="*/ 5818908 h 7855526"/>
                <a:gd name="connsiteX2" fmla="*/ 3158836 w 6400800"/>
                <a:gd name="connsiteY2" fmla="*/ 7855526 h 7855526"/>
                <a:gd name="connsiteX3" fmla="*/ 6400800 w 6400800"/>
                <a:gd name="connsiteY3" fmla="*/ 5777344 h 7855526"/>
                <a:gd name="connsiteX4" fmla="*/ 6359236 w 6400800"/>
                <a:gd name="connsiteY4" fmla="*/ 0 h 7855526"/>
                <a:gd name="connsiteX5" fmla="*/ 0 w 6400800"/>
                <a:gd name="connsiteY5" fmla="*/ 41563 h 785552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20049 w 6359237"/>
                <a:gd name="connsiteY0" fmla="*/ 782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20049 w 6359237"/>
                <a:gd name="connsiteY5" fmla="*/ 7823 h 7855526"/>
                <a:gd name="connsiteX0" fmla="*/ 20049 w 6371461"/>
                <a:gd name="connsiteY0" fmla="*/ 0 h 7847703"/>
                <a:gd name="connsiteX1" fmla="*/ 0 w 6371461"/>
                <a:gd name="connsiteY1" fmla="*/ 5811085 h 7847703"/>
                <a:gd name="connsiteX2" fmla="*/ 3117273 w 6371461"/>
                <a:gd name="connsiteY2" fmla="*/ 7847703 h 7847703"/>
                <a:gd name="connsiteX3" fmla="*/ 6359237 w 6371461"/>
                <a:gd name="connsiteY3" fmla="*/ 5769521 h 7847703"/>
                <a:gd name="connsiteX4" fmla="*/ 6371461 w 6371461"/>
                <a:gd name="connsiteY4" fmla="*/ 2935 h 7847703"/>
                <a:gd name="connsiteX5" fmla="*/ 20049 w 6371461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769521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823309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69218"/>
                <a:gd name="connsiteX1" fmla="*/ 0 w 6359858"/>
                <a:gd name="connsiteY1" fmla="*/ 5811085 h 7869218"/>
                <a:gd name="connsiteX2" fmla="*/ 3138788 w 6359858"/>
                <a:gd name="connsiteY2" fmla="*/ 7869218 h 7869218"/>
                <a:gd name="connsiteX3" fmla="*/ 6359237 w 6359858"/>
                <a:gd name="connsiteY3" fmla="*/ 5823309 h 7869218"/>
                <a:gd name="connsiteX4" fmla="*/ 6349946 w 6359858"/>
                <a:gd name="connsiteY4" fmla="*/ 13693 h 7869218"/>
                <a:gd name="connsiteX5" fmla="*/ 20049 w 6359858"/>
                <a:gd name="connsiteY5" fmla="*/ 0 h 7869218"/>
                <a:gd name="connsiteX0" fmla="*/ 0 w 6361324"/>
                <a:gd name="connsiteY0" fmla="*/ 0 h 7858461"/>
                <a:gd name="connsiteX1" fmla="*/ 1466 w 6361324"/>
                <a:gd name="connsiteY1" fmla="*/ 5800328 h 7858461"/>
                <a:gd name="connsiteX2" fmla="*/ 3140254 w 6361324"/>
                <a:gd name="connsiteY2" fmla="*/ 7858461 h 7858461"/>
                <a:gd name="connsiteX3" fmla="*/ 6360703 w 6361324"/>
                <a:gd name="connsiteY3" fmla="*/ 5812552 h 7858461"/>
                <a:gd name="connsiteX4" fmla="*/ 6351412 w 6361324"/>
                <a:gd name="connsiteY4" fmla="*/ 2936 h 7858461"/>
                <a:gd name="connsiteX5" fmla="*/ 0 w 6361324"/>
                <a:gd name="connsiteY5" fmla="*/ 0 h 7858461"/>
                <a:gd name="connsiteX0" fmla="*/ 0 w 6372928"/>
                <a:gd name="connsiteY0" fmla="*/ 0 h 7858461"/>
                <a:gd name="connsiteX1" fmla="*/ 1466 w 6372928"/>
                <a:gd name="connsiteY1" fmla="*/ 5800328 h 7858461"/>
                <a:gd name="connsiteX2" fmla="*/ 3140254 w 6372928"/>
                <a:gd name="connsiteY2" fmla="*/ 7858461 h 7858461"/>
                <a:gd name="connsiteX3" fmla="*/ 6360703 w 6372928"/>
                <a:gd name="connsiteY3" fmla="*/ 5812552 h 7858461"/>
                <a:gd name="connsiteX4" fmla="*/ 6372928 w 6372928"/>
                <a:gd name="connsiteY4" fmla="*/ 13694 h 7858461"/>
                <a:gd name="connsiteX5" fmla="*/ 0 w 6372928"/>
                <a:gd name="connsiteY5" fmla="*/ 0 h 7858461"/>
                <a:gd name="connsiteX0" fmla="*/ 0 w 6372928"/>
                <a:gd name="connsiteY0" fmla="*/ 299879 h 8158340"/>
                <a:gd name="connsiteX1" fmla="*/ 1466 w 6372928"/>
                <a:gd name="connsiteY1" fmla="*/ 6100207 h 8158340"/>
                <a:gd name="connsiteX2" fmla="*/ 3140254 w 6372928"/>
                <a:gd name="connsiteY2" fmla="*/ 8158340 h 8158340"/>
                <a:gd name="connsiteX3" fmla="*/ 6360703 w 6372928"/>
                <a:gd name="connsiteY3" fmla="*/ 6112431 h 8158340"/>
                <a:gd name="connsiteX4" fmla="*/ 6372928 w 6372928"/>
                <a:gd name="connsiteY4" fmla="*/ 50 h 8158340"/>
                <a:gd name="connsiteX5" fmla="*/ 0 w 6372928"/>
                <a:gd name="connsiteY5" fmla="*/ 299879 h 8158340"/>
                <a:gd name="connsiteX0" fmla="*/ 54192 w 6371466"/>
                <a:gd name="connsiteY0" fmla="*/ 12434 h 8158290"/>
                <a:gd name="connsiteX1" fmla="*/ 4 w 6371466"/>
                <a:gd name="connsiteY1" fmla="*/ 6100157 h 8158290"/>
                <a:gd name="connsiteX2" fmla="*/ 3138792 w 6371466"/>
                <a:gd name="connsiteY2" fmla="*/ 8158290 h 8158290"/>
                <a:gd name="connsiteX3" fmla="*/ 6359241 w 6371466"/>
                <a:gd name="connsiteY3" fmla="*/ 6112381 h 8158290"/>
                <a:gd name="connsiteX4" fmla="*/ 6371466 w 6371466"/>
                <a:gd name="connsiteY4" fmla="*/ 0 h 8158290"/>
                <a:gd name="connsiteX5" fmla="*/ 54192 w 6371466"/>
                <a:gd name="connsiteY5" fmla="*/ 12434 h 8158290"/>
                <a:gd name="connsiteX0" fmla="*/ 0 w 6372928"/>
                <a:gd name="connsiteY0" fmla="*/ 38561 h 8158290"/>
                <a:gd name="connsiteX1" fmla="*/ 1466 w 6372928"/>
                <a:gd name="connsiteY1" fmla="*/ 6100157 h 8158290"/>
                <a:gd name="connsiteX2" fmla="*/ 3140254 w 6372928"/>
                <a:gd name="connsiteY2" fmla="*/ 8158290 h 8158290"/>
                <a:gd name="connsiteX3" fmla="*/ 6360703 w 6372928"/>
                <a:gd name="connsiteY3" fmla="*/ 6112381 h 8158290"/>
                <a:gd name="connsiteX4" fmla="*/ 6372928 w 6372928"/>
                <a:gd name="connsiteY4" fmla="*/ 0 h 8158290"/>
                <a:gd name="connsiteX5" fmla="*/ 0 w 6372928"/>
                <a:gd name="connsiteY5" fmla="*/ 38561 h 8158290"/>
                <a:gd name="connsiteX0" fmla="*/ 0 w 6361194"/>
                <a:gd name="connsiteY0" fmla="*/ 30172 h 8149901"/>
                <a:gd name="connsiteX1" fmla="*/ 1466 w 6361194"/>
                <a:gd name="connsiteY1" fmla="*/ 6091768 h 8149901"/>
                <a:gd name="connsiteX2" fmla="*/ 3140254 w 6361194"/>
                <a:gd name="connsiteY2" fmla="*/ 8149901 h 8149901"/>
                <a:gd name="connsiteX3" fmla="*/ 6360703 w 6361194"/>
                <a:gd name="connsiteY3" fmla="*/ 6103992 h 8149901"/>
                <a:gd name="connsiteX4" fmla="*/ 6346122 w 6361194"/>
                <a:gd name="connsiteY4" fmla="*/ 0 h 8149901"/>
                <a:gd name="connsiteX5" fmla="*/ 0 w 6361194"/>
                <a:gd name="connsiteY5" fmla="*/ 30172 h 8149901"/>
                <a:gd name="connsiteX0" fmla="*/ 0 w 6363993"/>
                <a:gd name="connsiteY0" fmla="*/ 21783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21783 h 8141512"/>
                <a:gd name="connsiteX0" fmla="*/ 0 w 6363993"/>
                <a:gd name="connsiteY0" fmla="*/ 5004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62548"/>
                <a:gd name="connsiteY0" fmla="*/ 5004 h 8141512"/>
                <a:gd name="connsiteX1" fmla="*/ 21 w 6362548"/>
                <a:gd name="connsiteY1" fmla="*/ 6083379 h 8141512"/>
                <a:gd name="connsiteX2" fmla="*/ 3138809 w 6362548"/>
                <a:gd name="connsiteY2" fmla="*/ 8141512 h 8141512"/>
                <a:gd name="connsiteX3" fmla="*/ 6359258 w 6362548"/>
                <a:gd name="connsiteY3" fmla="*/ 6095603 h 8141512"/>
                <a:gd name="connsiteX4" fmla="*/ 6362548 w 6362548"/>
                <a:gd name="connsiteY4" fmla="*/ 0 h 8141512"/>
                <a:gd name="connsiteX5" fmla="*/ 7490 w 6362548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77619"/>
                <a:gd name="connsiteY0" fmla="*/ 0 h 8153287"/>
                <a:gd name="connsiteX1" fmla="*/ 21 w 6377619"/>
                <a:gd name="connsiteY1" fmla="*/ 6095154 h 8153287"/>
                <a:gd name="connsiteX2" fmla="*/ 3138809 w 6377619"/>
                <a:gd name="connsiteY2" fmla="*/ 8153287 h 8153287"/>
                <a:gd name="connsiteX3" fmla="*/ 6377128 w 6377619"/>
                <a:gd name="connsiteY3" fmla="*/ 6115768 h 8153287"/>
                <a:gd name="connsiteX4" fmla="*/ 6362548 w 6377619"/>
                <a:gd name="connsiteY4" fmla="*/ 11775 h 8153287"/>
                <a:gd name="connsiteX5" fmla="*/ 7490 w 6377619"/>
                <a:gd name="connsiteY5" fmla="*/ 0 h 8153287"/>
                <a:gd name="connsiteX0" fmla="*/ 7490 w 6377128"/>
                <a:gd name="connsiteY0" fmla="*/ 0 h 8153287"/>
                <a:gd name="connsiteX1" fmla="*/ 21 w 6377128"/>
                <a:gd name="connsiteY1" fmla="*/ 6095154 h 8153287"/>
                <a:gd name="connsiteX2" fmla="*/ 3138809 w 6377128"/>
                <a:gd name="connsiteY2" fmla="*/ 8153287 h 8153287"/>
                <a:gd name="connsiteX3" fmla="*/ 6377128 w 6377128"/>
                <a:gd name="connsiteY3" fmla="*/ 6115768 h 8153287"/>
                <a:gd name="connsiteX4" fmla="*/ 6362548 w 6377128"/>
                <a:gd name="connsiteY4" fmla="*/ 11775 h 8153287"/>
                <a:gd name="connsiteX5" fmla="*/ 7490 w 6377128"/>
                <a:gd name="connsiteY5" fmla="*/ 0 h 815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77128" h="8153287">
                  <a:moveTo>
                    <a:pt x="7490" y="0"/>
                  </a:moveTo>
                  <a:cubicBezTo>
                    <a:pt x="7979" y="1933443"/>
                    <a:pt x="-468" y="4161711"/>
                    <a:pt x="21" y="6095154"/>
                  </a:cubicBezTo>
                  <a:lnTo>
                    <a:pt x="3138809" y="8153287"/>
                  </a:lnTo>
                  <a:lnTo>
                    <a:pt x="6377128" y="6115768"/>
                  </a:lnTo>
                  <a:cubicBezTo>
                    <a:pt x="6354397" y="4201962"/>
                    <a:pt x="6358473" y="1933970"/>
                    <a:pt x="6362548" y="11775"/>
                  </a:cubicBezTo>
                  <a:lnTo>
                    <a:pt x="7490" y="0"/>
                  </a:lnTo>
                  <a:close/>
                </a:path>
              </a:pathLst>
            </a:custGeom>
            <a:solidFill>
              <a:srgbClr val="AB052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69900" sx="106000" sy="106000" algn="ctr" rotWithShape="0">
                <a:prstClr val="black">
                  <a:alpha val="29000"/>
                </a:prstClr>
              </a:outerShdw>
            </a:effectLst>
          </p:spPr>
          <p:txBody>
            <a:bodyPr wrap="square" lIns="457200" tIns="457200" rIns="457200" bIns="457200">
              <a:spAutoFit/>
            </a:bodyPr>
            <a:lstStyle/>
            <a:p>
              <a:pPr defTabSz="4389438" eaLnBrk="1" hangingPunct="1">
                <a:defRPr/>
              </a:pPr>
              <a:endParaRPr lang="en-US" dirty="0">
                <a:latin typeface="Arial Narrow" pitchFamily="61" charset="0"/>
              </a:endParaRPr>
            </a:p>
          </p:txBody>
        </p:sp>
        <p:pic>
          <p:nvPicPr>
            <p:cNvPr id="14" name="Picture 13" descr="Pharmacy_Full Color.eps">
              <a:extLst>
                <a:ext uri="{FF2B5EF4-FFF2-40B4-BE49-F238E27FC236}">
                  <a16:creationId xmlns:a16="http://schemas.microsoft.com/office/drawing/2014/main" id="{0535820C-7CB3-9A31-01FC-3C4224CE7BC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19563" y="888150"/>
              <a:ext cx="4518551" cy="3390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044794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3591562"/>
            <a:ext cx="27980640" cy="7640320"/>
          </a:xfrm>
        </p:spPr>
        <p:txBody>
          <a:bodyPr anchor="b"/>
          <a:lstStyle>
            <a:lvl1pPr algn="ctr"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1526522"/>
            <a:ext cx="24688800" cy="5298438"/>
          </a:xfrm>
        </p:spPr>
        <p:txBody>
          <a:bodyPr/>
          <a:lstStyle>
            <a:lvl1pPr marL="0" indent="0" algn="ctr">
              <a:buNone/>
              <a:defRPr sz="7680"/>
            </a:lvl1pPr>
            <a:lvl2pPr marL="1463040" indent="0" algn="ctr">
              <a:buNone/>
              <a:defRPr sz="6400"/>
            </a:lvl2pPr>
            <a:lvl3pPr marL="2926080" indent="0" algn="ctr">
              <a:buNone/>
              <a:defRPr sz="5760"/>
            </a:lvl3pPr>
            <a:lvl4pPr marL="4389120" indent="0" algn="ctr">
              <a:buNone/>
              <a:defRPr sz="5120"/>
            </a:lvl4pPr>
            <a:lvl5pPr marL="5852160" indent="0" algn="ctr">
              <a:buNone/>
              <a:defRPr sz="5120"/>
            </a:lvl5pPr>
            <a:lvl6pPr marL="7315200" indent="0" algn="ctr">
              <a:buNone/>
              <a:defRPr sz="5120"/>
            </a:lvl6pPr>
            <a:lvl7pPr marL="8778240" indent="0" algn="ctr">
              <a:buNone/>
              <a:defRPr sz="5120"/>
            </a:lvl7pPr>
            <a:lvl8pPr marL="10241280" indent="0" algn="ctr">
              <a:buNone/>
              <a:defRPr sz="5120"/>
            </a:lvl8pPr>
            <a:lvl9pPr marL="11704320" indent="0" algn="ctr">
              <a:buNone/>
              <a:defRPr sz="51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51891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5887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5471167"/>
            <a:ext cx="28392120" cy="9128758"/>
          </a:xfrm>
        </p:spPr>
        <p:txBody>
          <a:bodyPr anchor="b"/>
          <a:lstStyle>
            <a:lvl1pPr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14686287"/>
            <a:ext cx="28392120" cy="4800598"/>
          </a:xfrm>
        </p:spPr>
        <p:txBody>
          <a:bodyPr/>
          <a:lstStyle>
            <a:lvl1pPr marL="0" indent="0">
              <a:buNone/>
              <a:defRPr sz="7680">
                <a:solidFill>
                  <a:schemeClr val="tx1"/>
                </a:solidFill>
              </a:defRPr>
            </a:lvl1pPr>
            <a:lvl2pPr marL="146304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2pPr>
            <a:lvl3pPr marL="29260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3891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4pPr>
            <a:lvl5pPr marL="585216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5pPr>
            <a:lvl6pPr marL="731520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6pPr>
            <a:lvl7pPr marL="877824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7pPr>
            <a:lvl8pPr marL="1024128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8pPr>
            <a:lvl9pPr marL="117043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63611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1157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168405"/>
            <a:ext cx="28392120" cy="42418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5379722"/>
            <a:ext cx="13926024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8016240"/>
            <a:ext cx="13926024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5379722"/>
            <a:ext cx="13994608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8016240"/>
            <a:ext cx="13994608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9767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32918400" cy="3570514"/>
          </a:xfrm>
          <a:prstGeom prst="rect">
            <a:avLst/>
          </a:prstGeom>
          <a:solidFill>
            <a:srgbClr val="002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7" dirty="0">
              <a:solidFill>
                <a:srgbClr val="002044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823913" y="591609"/>
            <a:ext cx="25497235" cy="91787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5867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3pPr marL="2926226" indent="0">
              <a:buNone/>
              <a:defRPr/>
            </a:lvl3pPr>
          </a:lstStyle>
          <a:p>
            <a:pPr lvl="0"/>
            <a:r>
              <a:rPr lang="en-US" dirty="0"/>
              <a:t>Academic Research Poster Template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50E49D-284C-C54E-B53C-65383D56B9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912" y="3963688"/>
            <a:ext cx="6062663" cy="91972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B92F0C-8556-0542-A460-343DC91DBA4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3913" y="1736726"/>
            <a:ext cx="25497235" cy="6647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AF324-CCC6-AD41-842E-6A48D88949F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23913" y="2604559"/>
            <a:ext cx="25497235" cy="62816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affiliations</a:t>
            </a:r>
          </a:p>
        </p:txBody>
      </p:sp>
      <p:sp>
        <p:nvSpPr>
          <p:cNvPr id="13" name="Picture Placeholder 13"/>
          <p:cNvSpPr>
            <a:spLocks noGrp="1"/>
          </p:cNvSpPr>
          <p:nvPr>
            <p:ph type="pic" sz="quarter" idx="44" hasCustomPrompt="1"/>
          </p:nvPr>
        </p:nvSpPr>
        <p:spPr>
          <a:xfrm>
            <a:off x="14058900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45" hasCustomPrompt="1"/>
          </p:nvPr>
        </p:nvSpPr>
        <p:spPr>
          <a:xfrm>
            <a:off x="20373443" y="3731027"/>
            <a:ext cx="4800600" cy="14336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46" hasCustomPrompt="1"/>
          </p:nvPr>
        </p:nvSpPr>
        <p:spPr>
          <a:xfrm>
            <a:off x="7744357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D2A794A8-0804-FC95-2B6F-D05B59F3ABDE}"/>
              </a:ext>
            </a:extLst>
          </p:cNvPr>
          <p:cNvGrpSpPr/>
          <p:nvPr userDrawn="1"/>
        </p:nvGrpSpPr>
        <p:grpSpPr>
          <a:xfrm>
            <a:off x="27145061" y="-465890"/>
            <a:ext cx="4211355" cy="5734690"/>
            <a:chOff x="35985222" y="-418637"/>
            <a:chExt cx="5987231" cy="8152937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E60F1BFF-73F8-AD27-8A65-DDE687DB65C7}"/>
                </a:ext>
              </a:extLst>
            </p:cNvPr>
            <p:cNvSpPr/>
            <p:nvPr userDrawn="1"/>
          </p:nvSpPr>
          <p:spPr bwMode="auto">
            <a:xfrm>
              <a:off x="35985222" y="-418637"/>
              <a:ext cx="5987231" cy="8152937"/>
            </a:xfrm>
            <a:custGeom>
              <a:avLst/>
              <a:gdLst>
                <a:gd name="connsiteX0" fmla="*/ 41563 w 6400800"/>
                <a:gd name="connsiteY0" fmla="*/ 124691 h 8728363"/>
                <a:gd name="connsiteX1" fmla="*/ 41563 w 6400800"/>
                <a:gd name="connsiteY1" fmla="*/ 6691745 h 8728363"/>
                <a:gd name="connsiteX2" fmla="*/ 3158836 w 6400800"/>
                <a:gd name="connsiteY2" fmla="*/ 8728363 h 8728363"/>
                <a:gd name="connsiteX3" fmla="*/ 6400800 w 6400800"/>
                <a:gd name="connsiteY3" fmla="*/ 6650181 h 8728363"/>
                <a:gd name="connsiteX4" fmla="*/ 6359236 w 6400800"/>
                <a:gd name="connsiteY4" fmla="*/ 0 h 8728363"/>
                <a:gd name="connsiteX5" fmla="*/ 0 w 6400800"/>
                <a:gd name="connsiteY5" fmla="*/ 83127 h 8728363"/>
                <a:gd name="connsiteX6" fmla="*/ 0 w 6400800"/>
                <a:gd name="connsiteY6" fmla="*/ 83127 h 8728363"/>
                <a:gd name="connsiteX7" fmla="*/ 41563 w 6400800"/>
                <a:gd name="connsiteY7" fmla="*/ 706581 h 8728363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623454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41564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83127 w 6400800"/>
                <a:gd name="connsiteY7" fmla="*/ 872837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83127 w 6400800"/>
                <a:gd name="connsiteY6" fmla="*/ 872837 h 864523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4156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41563 h 7855526"/>
                <a:gd name="connsiteX0" fmla="*/ 41564 w 6359237"/>
                <a:gd name="connsiteY0" fmla="*/ 0 h 7897090"/>
                <a:gd name="connsiteX1" fmla="*/ 0 w 6359237"/>
                <a:gd name="connsiteY1" fmla="*/ 5860472 h 7897090"/>
                <a:gd name="connsiteX2" fmla="*/ 3117273 w 6359237"/>
                <a:gd name="connsiteY2" fmla="*/ 7897090 h 7897090"/>
                <a:gd name="connsiteX3" fmla="*/ 6359237 w 6359237"/>
                <a:gd name="connsiteY3" fmla="*/ 5818908 h 7897090"/>
                <a:gd name="connsiteX4" fmla="*/ 6317673 w 6359237"/>
                <a:gd name="connsiteY4" fmla="*/ 41564 h 7897090"/>
                <a:gd name="connsiteX5" fmla="*/ 41564 w 6359237"/>
                <a:gd name="connsiteY5" fmla="*/ 0 h 7897090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0 h 7855527"/>
                <a:gd name="connsiteX1" fmla="*/ 0 w 6359237"/>
                <a:gd name="connsiteY1" fmla="*/ 5818909 h 7855527"/>
                <a:gd name="connsiteX2" fmla="*/ 3117273 w 6359237"/>
                <a:gd name="connsiteY2" fmla="*/ 7855527 h 7855527"/>
                <a:gd name="connsiteX3" fmla="*/ 6359237 w 6359237"/>
                <a:gd name="connsiteY3" fmla="*/ 5777345 h 7855527"/>
                <a:gd name="connsiteX4" fmla="*/ 6317673 w 6359237"/>
                <a:gd name="connsiteY4" fmla="*/ 1 h 7855527"/>
                <a:gd name="connsiteX5" fmla="*/ 41564 w 6359237"/>
                <a:gd name="connsiteY5" fmla="*/ 0 h 7855527"/>
                <a:gd name="connsiteX0" fmla="*/ 0 w 6400800"/>
                <a:gd name="connsiteY0" fmla="*/ 41563 h 7855526"/>
                <a:gd name="connsiteX1" fmla="*/ 41563 w 6400800"/>
                <a:gd name="connsiteY1" fmla="*/ 5818908 h 7855526"/>
                <a:gd name="connsiteX2" fmla="*/ 3158836 w 6400800"/>
                <a:gd name="connsiteY2" fmla="*/ 7855526 h 7855526"/>
                <a:gd name="connsiteX3" fmla="*/ 6400800 w 6400800"/>
                <a:gd name="connsiteY3" fmla="*/ 5777344 h 7855526"/>
                <a:gd name="connsiteX4" fmla="*/ 6359236 w 6400800"/>
                <a:gd name="connsiteY4" fmla="*/ 0 h 7855526"/>
                <a:gd name="connsiteX5" fmla="*/ 0 w 6400800"/>
                <a:gd name="connsiteY5" fmla="*/ 41563 h 785552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20049 w 6359237"/>
                <a:gd name="connsiteY0" fmla="*/ 782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20049 w 6359237"/>
                <a:gd name="connsiteY5" fmla="*/ 7823 h 7855526"/>
                <a:gd name="connsiteX0" fmla="*/ 20049 w 6371461"/>
                <a:gd name="connsiteY0" fmla="*/ 0 h 7847703"/>
                <a:gd name="connsiteX1" fmla="*/ 0 w 6371461"/>
                <a:gd name="connsiteY1" fmla="*/ 5811085 h 7847703"/>
                <a:gd name="connsiteX2" fmla="*/ 3117273 w 6371461"/>
                <a:gd name="connsiteY2" fmla="*/ 7847703 h 7847703"/>
                <a:gd name="connsiteX3" fmla="*/ 6359237 w 6371461"/>
                <a:gd name="connsiteY3" fmla="*/ 5769521 h 7847703"/>
                <a:gd name="connsiteX4" fmla="*/ 6371461 w 6371461"/>
                <a:gd name="connsiteY4" fmla="*/ 2935 h 7847703"/>
                <a:gd name="connsiteX5" fmla="*/ 20049 w 6371461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769521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823309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69218"/>
                <a:gd name="connsiteX1" fmla="*/ 0 w 6359858"/>
                <a:gd name="connsiteY1" fmla="*/ 5811085 h 7869218"/>
                <a:gd name="connsiteX2" fmla="*/ 3138788 w 6359858"/>
                <a:gd name="connsiteY2" fmla="*/ 7869218 h 7869218"/>
                <a:gd name="connsiteX3" fmla="*/ 6359237 w 6359858"/>
                <a:gd name="connsiteY3" fmla="*/ 5823309 h 7869218"/>
                <a:gd name="connsiteX4" fmla="*/ 6349946 w 6359858"/>
                <a:gd name="connsiteY4" fmla="*/ 13693 h 7869218"/>
                <a:gd name="connsiteX5" fmla="*/ 20049 w 6359858"/>
                <a:gd name="connsiteY5" fmla="*/ 0 h 7869218"/>
                <a:gd name="connsiteX0" fmla="*/ 0 w 6361324"/>
                <a:gd name="connsiteY0" fmla="*/ 0 h 7858461"/>
                <a:gd name="connsiteX1" fmla="*/ 1466 w 6361324"/>
                <a:gd name="connsiteY1" fmla="*/ 5800328 h 7858461"/>
                <a:gd name="connsiteX2" fmla="*/ 3140254 w 6361324"/>
                <a:gd name="connsiteY2" fmla="*/ 7858461 h 7858461"/>
                <a:gd name="connsiteX3" fmla="*/ 6360703 w 6361324"/>
                <a:gd name="connsiteY3" fmla="*/ 5812552 h 7858461"/>
                <a:gd name="connsiteX4" fmla="*/ 6351412 w 6361324"/>
                <a:gd name="connsiteY4" fmla="*/ 2936 h 7858461"/>
                <a:gd name="connsiteX5" fmla="*/ 0 w 6361324"/>
                <a:gd name="connsiteY5" fmla="*/ 0 h 7858461"/>
                <a:gd name="connsiteX0" fmla="*/ 0 w 6372928"/>
                <a:gd name="connsiteY0" fmla="*/ 0 h 7858461"/>
                <a:gd name="connsiteX1" fmla="*/ 1466 w 6372928"/>
                <a:gd name="connsiteY1" fmla="*/ 5800328 h 7858461"/>
                <a:gd name="connsiteX2" fmla="*/ 3140254 w 6372928"/>
                <a:gd name="connsiteY2" fmla="*/ 7858461 h 7858461"/>
                <a:gd name="connsiteX3" fmla="*/ 6360703 w 6372928"/>
                <a:gd name="connsiteY3" fmla="*/ 5812552 h 7858461"/>
                <a:gd name="connsiteX4" fmla="*/ 6372928 w 6372928"/>
                <a:gd name="connsiteY4" fmla="*/ 13694 h 7858461"/>
                <a:gd name="connsiteX5" fmla="*/ 0 w 6372928"/>
                <a:gd name="connsiteY5" fmla="*/ 0 h 7858461"/>
                <a:gd name="connsiteX0" fmla="*/ 0 w 6372928"/>
                <a:gd name="connsiteY0" fmla="*/ 299879 h 8158340"/>
                <a:gd name="connsiteX1" fmla="*/ 1466 w 6372928"/>
                <a:gd name="connsiteY1" fmla="*/ 6100207 h 8158340"/>
                <a:gd name="connsiteX2" fmla="*/ 3140254 w 6372928"/>
                <a:gd name="connsiteY2" fmla="*/ 8158340 h 8158340"/>
                <a:gd name="connsiteX3" fmla="*/ 6360703 w 6372928"/>
                <a:gd name="connsiteY3" fmla="*/ 6112431 h 8158340"/>
                <a:gd name="connsiteX4" fmla="*/ 6372928 w 6372928"/>
                <a:gd name="connsiteY4" fmla="*/ 50 h 8158340"/>
                <a:gd name="connsiteX5" fmla="*/ 0 w 6372928"/>
                <a:gd name="connsiteY5" fmla="*/ 299879 h 8158340"/>
                <a:gd name="connsiteX0" fmla="*/ 54192 w 6371466"/>
                <a:gd name="connsiteY0" fmla="*/ 12434 h 8158290"/>
                <a:gd name="connsiteX1" fmla="*/ 4 w 6371466"/>
                <a:gd name="connsiteY1" fmla="*/ 6100157 h 8158290"/>
                <a:gd name="connsiteX2" fmla="*/ 3138792 w 6371466"/>
                <a:gd name="connsiteY2" fmla="*/ 8158290 h 8158290"/>
                <a:gd name="connsiteX3" fmla="*/ 6359241 w 6371466"/>
                <a:gd name="connsiteY3" fmla="*/ 6112381 h 8158290"/>
                <a:gd name="connsiteX4" fmla="*/ 6371466 w 6371466"/>
                <a:gd name="connsiteY4" fmla="*/ 0 h 8158290"/>
                <a:gd name="connsiteX5" fmla="*/ 54192 w 6371466"/>
                <a:gd name="connsiteY5" fmla="*/ 12434 h 8158290"/>
                <a:gd name="connsiteX0" fmla="*/ 0 w 6372928"/>
                <a:gd name="connsiteY0" fmla="*/ 38561 h 8158290"/>
                <a:gd name="connsiteX1" fmla="*/ 1466 w 6372928"/>
                <a:gd name="connsiteY1" fmla="*/ 6100157 h 8158290"/>
                <a:gd name="connsiteX2" fmla="*/ 3140254 w 6372928"/>
                <a:gd name="connsiteY2" fmla="*/ 8158290 h 8158290"/>
                <a:gd name="connsiteX3" fmla="*/ 6360703 w 6372928"/>
                <a:gd name="connsiteY3" fmla="*/ 6112381 h 8158290"/>
                <a:gd name="connsiteX4" fmla="*/ 6372928 w 6372928"/>
                <a:gd name="connsiteY4" fmla="*/ 0 h 8158290"/>
                <a:gd name="connsiteX5" fmla="*/ 0 w 6372928"/>
                <a:gd name="connsiteY5" fmla="*/ 38561 h 8158290"/>
                <a:gd name="connsiteX0" fmla="*/ 0 w 6361194"/>
                <a:gd name="connsiteY0" fmla="*/ 30172 h 8149901"/>
                <a:gd name="connsiteX1" fmla="*/ 1466 w 6361194"/>
                <a:gd name="connsiteY1" fmla="*/ 6091768 h 8149901"/>
                <a:gd name="connsiteX2" fmla="*/ 3140254 w 6361194"/>
                <a:gd name="connsiteY2" fmla="*/ 8149901 h 8149901"/>
                <a:gd name="connsiteX3" fmla="*/ 6360703 w 6361194"/>
                <a:gd name="connsiteY3" fmla="*/ 6103992 h 8149901"/>
                <a:gd name="connsiteX4" fmla="*/ 6346122 w 6361194"/>
                <a:gd name="connsiteY4" fmla="*/ 0 h 8149901"/>
                <a:gd name="connsiteX5" fmla="*/ 0 w 6361194"/>
                <a:gd name="connsiteY5" fmla="*/ 30172 h 8149901"/>
                <a:gd name="connsiteX0" fmla="*/ 0 w 6363993"/>
                <a:gd name="connsiteY0" fmla="*/ 21783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21783 h 8141512"/>
                <a:gd name="connsiteX0" fmla="*/ 0 w 6363993"/>
                <a:gd name="connsiteY0" fmla="*/ 5004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62548"/>
                <a:gd name="connsiteY0" fmla="*/ 5004 h 8141512"/>
                <a:gd name="connsiteX1" fmla="*/ 21 w 6362548"/>
                <a:gd name="connsiteY1" fmla="*/ 6083379 h 8141512"/>
                <a:gd name="connsiteX2" fmla="*/ 3138809 w 6362548"/>
                <a:gd name="connsiteY2" fmla="*/ 8141512 h 8141512"/>
                <a:gd name="connsiteX3" fmla="*/ 6359258 w 6362548"/>
                <a:gd name="connsiteY3" fmla="*/ 6095603 h 8141512"/>
                <a:gd name="connsiteX4" fmla="*/ 6362548 w 6362548"/>
                <a:gd name="connsiteY4" fmla="*/ 0 h 8141512"/>
                <a:gd name="connsiteX5" fmla="*/ 7490 w 6362548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77619"/>
                <a:gd name="connsiteY0" fmla="*/ 0 h 8153287"/>
                <a:gd name="connsiteX1" fmla="*/ 21 w 6377619"/>
                <a:gd name="connsiteY1" fmla="*/ 6095154 h 8153287"/>
                <a:gd name="connsiteX2" fmla="*/ 3138809 w 6377619"/>
                <a:gd name="connsiteY2" fmla="*/ 8153287 h 8153287"/>
                <a:gd name="connsiteX3" fmla="*/ 6377128 w 6377619"/>
                <a:gd name="connsiteY3" fmla="*/ 6115768 h 8153287"/>
                <a:gd name="connsiteX4" fmla="*/ 6362548 w 6377619"/>
                <a:gd name="connsiteY4" fmla="*/ 11775 h 8153287"/>
                <a:gd name="connsiteX5" fmla="*/ 7490 w 6377619"/>
                <a:gd name="connsiteY5" fmla="*/ 0 h 8153287"/>
                <a:gd name="connsiteX0" fmla="*/ 7490 w 6377128"/>
                <a:gd name="connsiteY0" fmla="*/ 0 h 8153287"/>
                <a:gd name="connsiteX1" fmla="*/ 21 w 6377128"/>
                <a:gd name="connsiteY1" fmla="*/ 6095154 h 8153287"/>
                <a:gd name="connsiteX2" fmla="*/ 3138809 w 6377128"/>
                <a:gd name="connsiteY2" fmla="*/ 8153287 h 8153287"/>
                <a:gd name="connsiteX3" fmla="*/ 6377128 w 6377128"/>
                <a:gd name="connsiteY3" fmla="*/ 6115768 h 8153287"/>
                <a:gd name="connsiteX4" fmla="*/ 6362548 w 6377128"/>
                <a:gd name="connsiteY4" fmla="*/ 11775 h 8153287"/>
                <a:gd name="connsiteX5" fmla="*/ 7490 w 6377128"/>
                <a:gd name="connsiteY5" fmla="*/ 0 h 815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77128" h="8153287">
                  <a:moveTo>
                    <a:pt x="7490" y="0"/>
                  </a:moveTo>
                  <a:cubicBezTo>
                    <a:pt x="7979" y="1933443"/>
                    <a:pt x="-468" y="4161711"/>
                    <a:pt x="21" y="6095154"/>
                  </a:cubicBezTo>
                  <a:lnTo>
                    <a:pt x="3138809" y="8153287"/>
                  </a:lnTo>
                  <a:lnTo>
                    <a:pt x="6377128" y="6115768"/>
                  </a:lnTo>
                  <a:cubicBezTo>
                    <a:pt x="6354397" y="4201962"/>
                    <a:pt x="6358473" y="1933970"/>
                    <a:pt x="6362548" y="11775"/>
                  </a:cubicBezTo>
                  <a:lnTo>
                    <a:pt x="7490" y="0"/>
                  </a:lnTo>
                  <a:close/>
                </a:path>
              </a:pathLst>
            </a:custGeom>
            <a:solidFill>
              <a:srgbClr val="AB052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69900" sx="106000" sy="106000" algn="ctr" rotWithShape="0">
                <a:prstClr val="black">
                  <a:alpha val="29000"/>
                </a:prstClr>
              </a:outerShdw>
            </a:effectLst>
          </p:spPr>
          <p:txBody>
            <a:bodyPr wrap="square" lIns="457200" tIns="457200" rIns="457200" bIns="457200">
              <a:spAutoFit/>
            </a:bodyPr>
            <a:lstStyle/>
            <a:p>
              <a:pPr defTabSz="4389438" eaLnBrk="1" hangingPunct="1">
                <a:defRPr/>
              </a:pPr>
              <a:endParaRPr lang="en-US" dirty="0">
                <a:latin typeface="Arial Narrow" pitchFamily="61" charset="0"/>
              </a:endParaRPr>
            </a:p>
          </p:txBody>
        </p:sp>
        <p:pic>
          <p:nvPicPr>
            <p:cNvPr id="5" name="Picture 4" descr="Pharmacy_Full Color.eps">
              <a:extLst>
                <a:ext uri="{FF2B5EF4-FFF2-40B4-BE49-F238E27FC236}">
                  <a16:creationId xmlns:a16="http://schemas.microsoft.com/office/drawing/2014/main" id="{A67FC522-31DA-B0C5-E243-F2777D1DA42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19563" y="888150"/>
              <a:ext cx="4518551" cy="3390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098912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4704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0673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159765"/>
            <a:ext cx="16664940" cy="15595600"/>
          </a:xfrm>
        </p:spPr>
        <p:txBody>
          <a:bodyPr/>
          <a:lstStyle>
            <a:lvl1pPr>
              <a:defRPr sz="10240"/>
            </a:lvl1pPr>
            <a:lvl2pPr>
              <a:defRPr sz="8960"/>
            </a:lvl2pPr>
            <a:lvl3pPr>
              <a:defRPr sz="768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30540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3159765"/>
            <a:ext cx="16664940" cy="15595600"/>
          </a:xfrm>
        </p:spPr>
        <p:txBody>
          <a:bodyPr anchor="t"/>
          <a:lstStyle>
            <a:lvl1pPr marL="0" indent="0">
              <a:buNone/>
              <a:defRPr sz="10240"/>
            </a:lvl1pPr>
            <a:lvl2pPr marL="1463040" indent="0">
              <a:buNone/>
              <a:defRPr sz="8960"/>
            </a:lvl2pPr>
            <a:lvl3pPr marL="2926080" indent="0">
              <a:buNone/>
              <a:defRPr sz="7680"/>
            </a:lvl3pPr>
            <a:lvl4pPr marL="4389120" indent="0">
              <a:buNone/>
              <a:defRPr sz="6400"/>
            </a:lvl4pPr>
            <a:lvl5pPr marL="5852160" indent="0">
              <a:buNone/>
              <a:defRPr sz="6400"/>
            </a:lvl5pPr>
            <a:lvl6pPr marL="7315200" indent="0">
              <a:buNone/>
              <a:defRPr sz="6400"/>
            </a:lvl6pPr>
            <a:lvl7pPr marL="8778240" indent="0">
              <a:buNone/>
              <a:defRPr sz="6400"/>
            </a:lvl7pPr>
            <a:lvl8pPr marL="10241280" indent="0">
              <a:buNone/>
              <a:defRPr sz="6400"/>
            </a:lvl8pPr>
            <a:lvl9pPr marL="11704320" indent="0">
              <a:buNone/>
              <a:defRPr sz="6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14690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9167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1168400"/>
            <a:ext cx="7098030" cy="185978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1168400"/>
            <a:ext cx="20882610" cy="185978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853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32918400" cy="3570514"/>
          </a:xfrm>
          <a:prstGeom prst="rect">
            <a:avLst/>
          </a:prstGeom>
          <a:solidFill>
            <a:srgbClr val="002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7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823913" y="591609"/>
            <a:ext cx="25497235" cy="91787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5867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3pPr marL="2926226" indent="0">
              <a:buNone/>
              <a:defRPr/>
            </a:lvl3pPr>
          </a:lstStyle>
          <a:p>
            <a:pPr lvl="0"/>
            <a:r>
              <a:rPr lang="en-US" dirty="0"/>
              <a:t>Academic Research Poster Template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50E49D-284C-C54E-B53C-65383D56B9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8990" y="3963688"/>
            <a:ext cx="4312507" cy="91972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B92F0C-8556-0542-A460-343DC91DBA4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3913" y="1736726"/>
            <a:ext cx="25497235" cy="6647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AF324-CCC6-AD41-842E-6A48D88949F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23913" y="2604559"/>
            <a:ext cx="25497235" cy="62816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affiliations</a:t>
            </a:r>
          </a:p>
        </p:txBody>
      </p:sp>
      <p:sp>
        <p:nvSpPr>
          <p:cNvPr id="28" name="Content Placeholder 26">
            <a:extLst>
              <a:ext uri="{FF2B5EF4-FFF2-40B4-BE49-F238E27FC236}">
                <a16:creationId xmlns:a16="http://schemas.microsoft.com/office/drawing/2014/main" id="{975DA8D2-3B2C-0A47-A2AF-CAB9A09DC6A0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8505864" y="5970168"/>
            <a:ext cx="7692776" cy="4621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lang="en-US" sz="2933" b="1" kern="1200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header</a:t>
            </a:r>
          </a:p>
        </p:txBody>
      </p:sp>
      <p:sp>
        <p:nvSpPr>
          <p:cNvPr id="31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283778" y="6726767"/>
            <a:ext cx="7662043" cy="6390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Content Placeholder 26">
            <a:extLst>
              <a:ext uri="{FF2B5EF4-FFF2-40B4-BE49-F238E27FC236}">
                <a16:creationId xmlns:a16="http://schemas.microsoft.com/office/drawing/2014/main" id="{B71A28A8-3E0F-1B43-8A33-BAFE58588D04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283778" y="13411639"/>
            <a:ext cx="7662043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33" name="Content Placeholder 30">
            <a:extLst>
              <a:ext uri="{FF2B5EF4-FFF2-40B4-BE49-F238E27FC236}">
                <a16:creationId xmlns:a16="http://schemas.microsoft.com/office/drawing/2014/main" id="{30457E91-F968-C44E-9ABF-B93A2FB7D1C3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283778" y="14168347"/>
            <a:ext cx="7662043" cy="6390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8" name="Content Placeholder 30">
            <a:extLst>
              <a:ext uri="{FF2B5EF4-FFF2-40B4-BE49-F238E27FC236}">
                <a16:creationId xmlns:a16="http://schemas.microsoft.com/office/drawing/2014/main" id="{50DB73C4-6087-574A-9736-9DE0F9651031}"/>
              </a:ext>
            </a:extLst>
          </p:cNvPr>
          <p:cNvSpPr>
            <a:spLocks noGrp="1"/>
          </p:cNvSpPr>
          <p:nvPr>
            <p:ph sz="quarter" idx="24" hasCustomPrompt="1"/>
          </p:nvPr>
        </p:nvSpPr>
        <p:spPr>
          <a:xfrm>
            <a:off x="8505864" y="17636506"/>
            <a:ext cx="7692776" cy="2922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1" name="Content Placeholder 30">
            <a:extLst>
              <a:ext uri="{FF2B5EF4-FFF2-40B4-BE49-F238E27FC236}">
                <a16:creationId xmlns:a16="http://schemas.microsoft.com/office/drawing/2014/main" id="{48AF5D59-2F0A-0F47-A700-6341CD67DD89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24925282" y="6726767"/>
            <a:ext cx="7742012" cy="63902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2" name="Content Placeholder 26">
            <a:extLst>
              <a:ext uri="{FF2B5EF4-FFF2-40B4-BE49-F238E27FC236}">
                <a16:creationId xmlns:a16="http://schemas.microsoft.com/office/drawing/2014/main" id="{BBC5A809-1C20-3748-A9F7-780EEF71BD97}"/>
              </a:ext>
            </a:extLst>
          </p:cNvPr>
          <p:cNvSpPr>
            <a:spLocks noGrp="1"/>
          </p:cNvSpPr>
          <p:nvPr>
            <p:ph sz="quarter" idx="26" hasCustomPrompt="1"/>
          </p:nvPr>
        </p:nvSpPr>
        <p:spPr>
          <a:xfrm>
            <a:off x="24925282" y="13411420"/>
            <a:ext cx="7742012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43" name="Content Placeholder 30">
            <a:extLst>
              <a:ext uri="{FF2B5EF4-FFF2-40B4-BE49-F238E27FC236}">
                <a16:creationId xmlns:a16="http://schemas.microsoft.com/office/drawing/2014/main" id="{ECD4261F-6E5E-0C42-9376-17774B214804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24925281" y="14168019"/>
            <a:ext cx="7742012" cy="239628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4" name="Content Placeholder 26">
            <a:extLst>
              <a:ext uri="{FF2B5EF4-FFF2-40B4-BE49-F238E27FC236}">
                <a16:creationId xmlns:a16="http://schemas.microsoft.com/office/drawing/2014/main" id="{E9D81A16-E8BE-C744-AEF4-310446CA5AD9}"/>
              </a:ext>
            </a:extLst>
          </p:cNvPr>
          <p:cNvSpPr>
            <a:spLocks noGrp="1"/>
          </p:cNvSpPr>
          <p:nvPr>
            <p:ph sz="quarter" idx="28" hasCustomPrompt="1"/>
          </p:nvPr>
        </p:nvSpPr>
        <p:spPr>
          <a:xfrm>
            <a:off x="24925280" y="16858740"/>
            <a:ext cx="7742012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45" name="Content Placeholder 30">
            <a:extLst>
              <a:ext uri="{FF2B5EF4-FFF2-40B4-BE49-F238E27FC236}">
                <a16:creationId xmlns:a16="http://schemas.microsoft.com/office/drawing/2014/main" id="{629670B4-48BD-A84E-9804-F73FBE7DB18E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24925279" y="17636506"/>
            <a:ext cx="7742012" cy="2922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0" name="Content Placeholder 26">
            <a:extLst>
              <a:ext uri="{FF2B5EF4-FFF2-40B4-BE49-F238E27FC236}">
                <a16:creationId xmlns:a16="http://schemas.microsoft.com/office/drawing/2014/main" id="{904C4B89-60DA-3041-BC97-4E99A1BE4198}"/>
              </a:ext>
            </a:extLst>
          </p:cNvPr>
          <p:cNvSpPr>
            <a:spLocks noGrp="1"/>
          </p:cNvSpPr>
          <p:nvPr>
            <p:ph sz="quarter" idx="33" hasCustomPrompt="1"/>
          </p:nvPr>
        </p:nvSpPr>
        <p:spPr>
          <a:xfrm>
            <a:off x="16758555" y="5970168"/>
            <a:ext cx="7692776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39" name="Content Placeholder 30">
            <a:extLst>
              <a:ext uri="{FF2B5EF4-FFF2-40B4-BE49-F238E27FC236}">
                <a16:creationId xmlns:a16="http://schemas.microsoft.com/office/drawing/2014/main" id="{61F5B2CB-FDBF-8B4A-8965-22E9976855A8}"/>
              </a:ext>
            </a:extLst>
          </p:cNvPr>
          <p:cNvSpPr>
            <a:spLocks noGrp="1"/>
          </p:cNvSpPr>
          <p:nvPr>
            <p:ph sz="quarter" idx="36" hasCustomPrompt="1"/>
          </p:nvPr>
        </p:nvSpPr>
        <p:spPr>
          <a:xfrm>
            <a:off x="16758554" y="17636505"/>
            <a:ext cx="7692776" cy="29220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0" name="Content Placeholder 26">
            <a:extLst>
              <a:ext uri="{FF2B5EF4-FFF2-40B4-BE49-F238E27FC236}">
                <a16:creationId xmlns:a16="http://schemas.microsoft.com/office/drawing/2014/main" id="{3326FEBE-019A-3B48-84D2-4F8BB79778AA}"/>
              </a:ext>
            </a:extLst>
          </p:cNvPr>
          <p:cNvSpPr>
            <a:spLocks noGrp="1"/>
          </p:cNvSpPr>
          <p:nvPr>
            <p:ph sz="quarter" idx="37" hasCustomPrompt="1"/>
          </p:nvPr>
        </p:nvSpPr>
        <p:spPr>
          <a:xfrm>
            <a:off x="253045" y="5970167"/>
            <a:ext cx="7692776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62" name="Content Placeholder 26">
            <a:extLst>
              <a:ext uri="{FF2B5EF4-FFF2-40B4-BE49-F238E27FC236}">
                <a16:creationId xmlns:a16="http://schemas.microsoft.com/office/drawing/2014/main" id="{CCBAFB0D-B1A5-DD41-98D3-6D09FCEC770C}"/>
              </a:ext>
            </a:extLst>
          </p:cNvPr>
          <p:cNvSpPr>
            <a:spLocks noGrp="1"/>
          </p:cNvSpPr>
          <p:nvPr>
            <p:ph sz="quarter" idx="38" hasCustomPrompt="1"/>
          </p:nvPr>
        </p:nvSpPr>
        <p:spPr>
          <a:xfrm>
            <a:off x="24974515" y="5988629"/>
            <a:ext cx="7692776" cy="462163"/>
          </a:xfrm>
          <a:prstGeom prst="rect">
            <a:avLst/>
          </a:prstGeom>
        </p:spPr>
        <p:txBody>
          <a:bodyPr anchor="ctr"/>
          <a:lstStyle>
            <a:lvl1pPr>
              <a:defRPr lang="en-US" sz="2933" b="1" dirty="0">
                <a:solidFill>
                  <a:srgbClr val="AB052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marL="0" lvl="0" indent="0" algn="ctr">
              <a:buNone/>
            </a:pPr>
            <a:r>
              <a:rPr lang="en-US" dirty="0"/>
              <a:t>Click to add header</a:t>
            </a:r>
          </a:p>
        </p:txBody>
      </p:sp>
      <p:sp>
        <p:nvSpPr>
          <p:cNvPr id="49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39" hasCustomPrompt="1"/>
          </p:nvPr>
        </p:nvSpPr>
        <p:spPr>
          <a:xfrm>
            <a:off x="8505864" y="6828367"/>
            <a:ext cx="7662043" cy="5309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4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41" hasCustomPrompt="1"/>
          </p:nvPr>
        </p:nvSpPr>
        <p:spPr>
          <a:xfrm>
            <a:off x="8487612" y="12547258"/>
            <a:ext cx="7711028" cy="47736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6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42" hasCustomPrompt="1"/>
          </p:nvPr>
        </p:nvSpPr>
        <p:spPr>
          <a:xfrm>
            <a:off x="16758554" y="6828367"/>
            <a:ext cx="7662043" cy="53092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58" name="Content Placeholder 30">
            <a:extLst>
              <a:ext uri="{FF2B5EF4-FFF2-40B4-BE49-F238E27FC236}">
                <a16:creationId xmlns:a16="http://schemas.microsoft.com/office/drawing/2014/main" id="{F05FCC55-01CA-ED49-90A1-D600650EFD9E}"/>
              </a:ext>
            </a:extLst>
          </p:cNvPr>
          <p:cNvSpPr>
            <a:spLocks noGrp="1"/>
          </p:cNvSpPr>
          <p:nvPr>
            <p:ph sz="quarter" idx="43" hasCustomPrompt="1"/>
          </p:nvPr>
        </p:nvSpPr>
        <p:spPr>
          <a:xfrm>
            <a:off x="16740302" y="12547258"/>
            <a:ext cx="7711028" cy="477364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4" name="Picture Placeholder 13"/>
          <p:cNvSpPr>
            <a:spLocks noGrp="1"/>
          </p:cNvSpPr>
          <p:nvPr>
            <p:ph type="pic" sz="quarter" idx="44" hasCustomPrompt="1"/>
          </p:nvPr>
        </p:nvSpPr>
        <p:spPr>
          <a:xfrm>
            <a:off x="14058900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35" name="Picture Placeholder 13"/>
          <p:cNvSpPr>
            <a:spLocks noGrp="1"/>
          </p:cNvSpPr>
          <p:nvPr>
            <p:ph type="pic" sz="quarter" idx="45" hasCustomPrompt="1"/>
          </p:nvPr>
        </p:nvSpPr>
        <p:spPr>
          <a:xfrm>
            <a:off x="20373443" y="3731027"/>
            <a:ext cx="4800600" cy="14336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36" name="Picture Placeholder 13"/>
          <p:cNvSpPr>
            <a:spLocks noGrp="1"/>
          </p:cNvSpPr>
          <p:nvPr>
            <p:ph type="pic" sz="quarter" idx="46" hasCustomPrompt="1"/>
          </p:nvPr>
        </p:nvSpPr>
        <p:spPr>
          <a:xfrm>
            <a:off x="7744357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38DD25-0EB3-B6E6-4867-6F4401C0E1BA}"/>
              </a:ext>
            </a:extLst>
          </p:cNvPr>
          <p:cNvGrpSpPr/>
          <p:nvPr userDrawn="1"/>
        </p:nvGrpSpPr>
        <p:grpSpPr>
          <a:xfrm>
            <a:off x="27145061" y="-465890"/>
            <a:ext cx="4211355" cy="5734690"/>
            <a:chOff x="35985222" y="-418637"/>
            <a:chExt cx="5987231" cy="8152937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CDD1F3A3-A8B7-1F54-04FA-9EF1CC5F7056}"/>
                </a:ext>
              </a:extLst>
            </p:cNvPr>
            <p:cNvSpPr/>
            <p:nvPr userDrawn="1"/>
          </p:nvSpPr>
          <p:spPr bwMode="auto">
            <a:xfrm>
              <a:off x="35985222" y="-418637"/>
              <a:ext cx="5987231" cy="8152937"/>
            </a:xfrm>
            <a:custGeom>
              <a:avLst/>
              <a:gdLst>
                <a:gd name="connsiteX0" fmla="*/ 41563 w 6400800"/>
                <a:gd name="connsiteY0" fmla="*/ 124691 h 8728363"/>
                <a:gd name="connsiteX1" fmla="*/ 41563 w 6400800"/>
                <a:gd name="connsiteY1" fmla="*/ 6691745 h 8728363"/>
                <a:gd name="connsiteX2" fmla="*/ 3158836 w 6400800"/>
                <a:gd name="connsiteY2" fmla="*/ 8728363 h 8728363"/>
                <a:gd name="connsiteX3" fmla="*/ 6400800 w 6400800"/>
                <a:gd name="connsiteY3" fmla="*/ 6650181 h 8728363"/>
                <a:gd name="connsiteX4" fmla="*/ 6359236 w 6400800"/>
                <a:gd name="connsiteY4" fmla="*/ 0 h 8728363"/>
                <a:gd name="connsiteX5" fmla="*/ 0 w 6400800"/>
                <a:gd name="connsiteY5" fmla="*/ 83127 h 8728363"/>
                <a:gd name="connsiteX6" fmla="*/ 0 w 6400800"/>
                <a:gd name="connsiteY6" fmla="*/ 83127 h 8728363"/>
                <a:gd name="connsiteX7" fmla="*/ 41563 w 6400800"/>
                <a:gd name="connsiteY7" fmla="*/ 706581 h 8728363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623454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41564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83127 w 6400800"/>
                <a:gd name="connsiteY7" fmla="*/ 872837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83127 w 6400800"/>
                <a:gd name="connsiteY6" fmla="*/ 872837 h 864523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4156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41563 h 7855526"/>
                <a:gd name="connsiteX0" fmla="*/ 41564 w 6359237"/>
                <a:gd name="connsiteY0" fmla="*/ 0 h 7897090"/>
                <a:gd name="connsiteX1" fmla="*/ 0 w 6359237"/>
                <a:gd name="connsiteY1" fmla="*/ 5860472 h 7897090"/>
                <a:gd name="connsiteX2" fmla="*/ 3117273 w 6359237"/>
                <a:gd name="connsiteY2" fmla="*/ 7897090 h 7897090"/>
                <a:gd name="connsiteX3" fmla="*/ 6359237 w 6359237"/>
                <a:gd name="connsiteY3" fmla="*/ 5818908 h 7897090"/>
                <a:gd name="connsiteX4" fmla="*/ 6317673 w 6359237"/>
                <a:gd name="connsiteY4" fmla="*/ 41564 h 7897090"/>
                <a:gd name="connsiteX5" fmla="*/ 41564 w 6359237"/>
                <a:gd name="connsiteY5" fmla="*/ 0 h 7897090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0 h 7855527"/>
                <a:gd name="connsiteX1" fmla="*/ 0 w 6359237"/>
                <a:gd name="connsiteY1" fmla="*/ 5818909 h 7855527"/>
                <a:gd name="connsiteX2" fmla="*/ 3117273 w 6359237"/>
                <a:gd name="connsiteY2" fmla="*/ 7855527 h 7855527"/>
                <a:gd name="connsiteX3" fmla="*/ 6359237 w 6359237"/>
                <a:gd name="connsiteY3" fmla="*/ 5777345 h 7855527"/>
                <a:gd name="connsiteX4" fmla="*/ 6317673 w 6359237"/>
                <a:gd name="connsiteY4" fmla="*/ 1 h 7855527"/>
                <a:gd name="connsiteX5" fmla="*/ 41564 w 6359237"/>
                <a:gd name="connsiteY5" fmla="*/ 0 h 7855527"/>
                <a:gd name="connsiteX0" fmla="*/ 0 w 6400800"/>
                <a:gd name="connsiteY0" fmla="*/ 41563 h 7855526"/>
                <a:gd name="connsiteX1" fmla="*/ 41563 w 6400800"/>
                <a:gd name="connsiteY1" fmla="*/ 5818908 h 7855526"/>
                <a:gd name="connsiteX2" fmla="*/ 3158836 w 6400800"/>
                <a:gd name="connsiteY2" fmla="*/ 7855526 h 7855526"/>
                <a:gd name="connsiteX3" fmla="*/ 6400800 w 6400800"/>
                <a:gd name="connsiteY3" fmla="*/ 5777344 h 7855526"/>
                <a:gd name="connsiteX4" fmla="*/ 6359236 w 6400800"/>
                <a:gd name="connsiteY4" fmla="*/ 0 h 7855526"/>
                <a:gd name="connsiteX5" fmla="*/ 0 w 6400800"/>
                <a:gd name="connsiteY5" fmla="*/ 41563 h 785552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20049 w 6359237"/>
                <a:gd name="connsiteY0" fmla="*/ 782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20049 w 6359237"/>
                <a:gd name="connsiteY5" fmla="*/ 7823 h 7855526"/>
                <a:gd name="connsiteX0" fmla="*/ 20049 w 6371461"/>
                <a:gd name="connsiteY0" fmla="*/ 0 h 7847703"/>
                <a:gd name="connsiteX1" fmla="*/ 0 w 6371461"/>
                <a:gd name="connsiteY1" fmla="*/ 5811085 h 7847703"/>
                <a:gd name="connsiteX2" fmla="*/ 3117273 w 6371461"/>
                <a:gd name="connsiteY2" fmla="*/ 7847703 h 7847703"/>
                <a:gd name="connsiteX3" fmla="*/ 6359237 w 6371461"/>
                <a:gd name="connsiteY3" fmla="*/ 5769521 h 7847703"/>
                <a:gd name="connsiteX4" fmla="*/ 6371461 w 6371461"/>
                <a:gd name="connsiteY4" fmla="*/ 2935 h 7847703"/>
                <a:gd name="connsiteX5" fmla="*/ 20049 w 6371461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769521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823309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69218"/>
                <a:gd name="connsiteX1" fmla="*/ 0 w 6359858"/>
                <a:gd name="connsiteY1" fmla="*/ 5811085 h 7869218"/>
                <a:gd name="connsiteX2" fmla="*/ 3138788 w 6359858"/>
                <a:gd name="connsiteY2" fmla="*/ 7869218 h 7869218"/>
                <a:gd name="connsiteX3" fmla="*/ 6359237 w 6359858"/>
                <a:gd name="connsiteY3" fmla="*/ 5823309 h 7869218"/>
                <a:gd name="connsiteX4" fmla="*/ 6349946 w 6359858"/>
                <a:gd name="connsiteY4" fmla="*/ 13693 h 7869218"/>
                <a:gd name="connsiteX5" fmla="*/ 20049 w 6359858"/>
                <a:gd name="connsiteY5" fmla="*/ 0 h 7869218"/>
                <a:gd name="connsiteX0" fmla="*/ 0 w 6361324"/>
                <a:gd name="connsiteY0" fmla="*/ 0 h 7858461"/>
                <a:gd name="connsiteX1" fmla="*/ 1466 w 6361324"/>
                <a:gd name="connsiteY1" fmla="*/ 5800328 h 7858461"/>
                <a:gd name="connsiteX2" fmla="*/ 3140254 w 6361324"/>
                <a:gd name="connsiteY2" fmla="*/ 7858461 h 7858461"/>
                <a:gd name="connsiteX3" fmla="*/ 6360703 w 6361324"/>
                <a:gd name="connsiteY3" fmla="*/ 5812552 h 7858461"/>
                <a:gd name="connsiteX4" fmla="*/ 6351412 w 6361324"/>
                <a:gd name="connsiteY4" fmla="*/ 2936 h 7858461"/>
                <a:gd name="connsiteX5" fmla="*/ 0 w 6361324"/>
                <a:gd name="connsiteY5" fmla="*/ 0 h 7858461"/>
                <a:gd name="connsiteX0" fmla="*/ 0 w 6372928"/>
                <a:gd name="connsiteY0" fmla="*/ 0 h 7858461"/>
                <a:gd name="connsiteX1" fmla="*/ 1466 w 6372928"/>
                <a:gd name="connsiteY1" fmla="*/ 5800328 h 7858461"/>
                <a:gd name="connsiteX2" fmla="*/ 3140254 w 6372928"/>
                <a:gd name="connsiteY2" fmla="*/ 7858461 h 7858461"/>
                <a:gd name="connsiteX3" fmla="*/ 6360703 w 6372928"/>
                <a:gd name="connsiteY3" fmla="*/ 5812552 h 7858461"/>
                <a:gd name="connsiteX4" fmla="*/ 6372928 w 6372928"/>
                <a:gd name="connsiteY4" fmla="*/ 13694 h 7858461"/>
                <a:gd name="connsiteX5" fmla="*/ 0 w 6372928"/>
                <a:gd name="connsiteY5" fmla="*/ 0 h 7858461"/>
                <a:gd name="connsiteX0" fmla="*/ 0 w 6372928"/>
                <a:gd name="connsiteY0" fmla="*/ 299879 h 8158340"/>
                <a:gd name="connsiteX1" fmla="*/ 1466 w 6372928"/>
                <a:gd name="connsiteY1" fmla="*/ 6100207 h 8158340"/>
                <a:gd name="connsiteX2" fmla="*/ 3140254 w 6372928"/>
                <a:gd name="connsiteY2" fmla="*/ 8158340 h 8158340"/>
                <a:gd name="connsiteX3" fmla="*/ 6360703 w 6372928"/>
                <a:gd name="connsiteY3" fmla="*/ 6112431 h 8158340"/>
                <a:gd name="connsiteX4" fmla="*/ 6372928 w 6372928"/>
                <a:gd name="connsiteY4" fmla="*/ 50 h 8158340"/>
                <a:gd name="connsiteX5" fmla="*/ 0 w 6372928"/>
                <a:gd name="connsiteY5" fmla="*/ 299879 h 8158340"/>
                <a:gd name="connsiteX0" fmla="*/ 54192 w 6371466"/>
                <a:gd name="connsiteY0" fmla="*/ 12434 h 8158290"/>
                <a:gd name="connsiteX1" fmla="*/ 4 w 6371466"/>
                <a:gd name="connsiteY1" fmla="*/ 6100157 h 8158290"/>
                <a:gd name="connsiteX2" fmla="*/ 3138792 w 6371466"/>
                <a:gd name="connsiteY2" fmla="*/ 8158290 h 8158290"/>
                <a:gd name="connsiteX3" fmla="*/ 6359241 w 6371466"/>
                <a:gd name="connsiteY3" fmla="*/ 6112381 h 8158290"/>
                <a:gd name="connsiteX4" fmla="*/ 6371466 w 6371466"/>
                <a:gd name="connsiteY4" fmla="*/ 0 h 8158290"/>
                <a:gd name="connsiteX5" fmla="*/ 54192 w 6371466"/>
                <a:gd name="connsiteY5" fmla="*/ 12434 h 8158290"/>
                <a:gd name="connsiteX0" fmla="*/ 0 w 6372928"/>
                <a:gd name="connsiteY0" fmla="*/ 38561 h 8158290"/>
                <a:gd name="connsiteX1" fmla="*/ 1466 w 6372928"/>
                <a:gd name="connsiteY1" fmla="*/ 6100157 h 8158290"/>
                <a:gd name="connsiteX2" fmla="*/ 3140254 w 6372928"/>
                <a:gd name="connsiteY2" fmla="*/ 8158290 h 8158290"/>
                <a:gd name="connsiteX3" fmla="*/ 6360703 w 6372928"/>
                <a:gd name="connsiteY3" fmla="*/ 6112381 h 8158290"/>
                <a:gd name="connsiteX4" fmla="*/ 6372928 w 6372928"/>
                <a:gd name="connsiteY4" fmla="*/ 0 h 8158290"/>
                <a:gd name="connsiteX5" fmla="*/ 0 w 6372928"/>
                <a:gd name="connsiteY5" fmla="*/ 38561 h 8158290"/>
                <a:gd name="connsiteX0" fmla="*/ 0 w 6361194"/>
                <a:gd name="connsiteY0" fmla="*/ 30172 h 8149901"/>
                <a:gd name="connsiteX1" fmla="*/ 1466 w 6361194"/>
                <a:gd name="connsiteY1" fmla="*/ 6091768 h 8149901"/>
                <a:gd name="connsiteX2" fmla="*/ 3140254 w 6361194"/>
                <a:gd name="connsiteY2" fmla="*/ 8149901 h 8149901"/>
                <a:gd name="connsiteX3" fmla="*/ 6360703 w 6361194"/>
                <a:gd name="connsiteY3" fmla="*/ 6103992 h 8149901"/>
                <a:gd name="connsiteX4" fmla="*/ 6346122 w 6361194"/>
                <a:gd name="connsiteY4" fmla="*/ 0 h 8149901"/>
                <a:gd name="connsiteX5" fmla="*/ 0 w 6361194"/>
                <a:gd name="connsiteY5" fmla="*/ 30172 h 8149901"/>
                <a:gd name="connsiteX0" fmla="*/ 0 w 6363993"/>
                <a:gd name="connsiteY0" fmla="*/ 21783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21783 h 8141512"/>
                <a:gd name="connsiteX0" fmla="*/ 0 w 6363993"/>
                <a:gd name="connsiteY0" fmla="*/ 5004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62548"/>
                <a:gd name="connsiteY0" fmla="*/ 5004 h 8141512"/>
                <a:gd name="connsiteX1" fmla="*/ 21 w 6362548"/>
                <a:gd name="connsiteY1" fmla="*/ 6083379 h 8141512"/>
                <a:gd name="connsiteX2" fmla="*/ 3138809 w 6362548"/>
                <a:gd name="connsiteY2" fmla="*/ 8141512 h 8141512"/>
                <a:gd name="connsiteX3" fmla="*/ 6359258 w 6362548"/>
                <a:gd name="connsiteY3" fmla="*/ 6095603 h 8141512"/>
                <a:gd name="connsiteX4" fmla="*/ 6362548 w 6362548"/>
                <a:gd name="connsiteY4" fmla="*/ 0 h 8141512"/>
                <a:gd name="connsiteX5" fmla="*/ 7490 w 6362548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77619"/>
                <a:gd name="connsiteY0" fmla="*/ 0 h 8153287"/>
                <a:gd name="connsiteX1" fmla="*/ 21 w 6377619"/>
                <a:gd name="connsiteY1" fmla="*/ 6095154 h 8153287"/>
                <a:gd name="connsiteX2" fmla="*/ 3138809 w 6377619"/>
                <a:gd name="connsiteY2" fmla="*/ 8153287 h 8153287"/>
                <a:gd name="connsiteX3" fmla="*/ 6377128 w 6377619"/>
                <a:gd name="connsiteY3" fmla="*/ 6115768 h 8153287"/>
                <a:gd name="connsiteX4" fmla="*/ 6362548 w 6377619"/>
                <a:gd name="connsiteY4" fmla="*/ 11775 h 8153287"/>
                <a:gd name="connsiteX5" fmla="*/ 7490 w 6377619"/>
                <a:gd name="connsiteY5" fmla="*/ 0 h 8153287"/>
                <a:gd name="connsiteX0" fmla="*/ 7490 w 6377128"/>
                <a:gd name="connsiteY0" fmla="*/ 0 h 8153287"/>
                <a:gd name="connsiteX1" fmla="*/ 21 w 6377128"/>
                <a:gd name="connsiteY1" fmla="*/ 6095154 h 8153287"/>
                <a:gd name="connsiteX2" fmla="*/ 3138809 w 6377128"/>
                <a:gd name="connsiteY2" fmla="*/ 8153287 h 8153287"/>
                <a:gd name="connsiteX3" fmla="*/ 6377128 w 6377128"/>
                <a:gd name="connsiteY3" fmla="*/ 6115768 h 8153287"/>
                <a:gd name="connsiteX4" fmla="*/ 6362548 w 6377128"/>
                <a:gd name="connsiteY4" fmla="*/ 11775 h 8153287"/>
                <a:gd name="connsiteX5" fmla="*/ 7490 w 6377128"/>
                <a:gd name="connsiteY5" fmla="*/ 0 h 815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77128" h="8153287">
                  <a:moveTo>
                    <a:pt x="7490" y="0"/>
                  </a:moveTo>
                  <a:cubicBezTo>
                    <a:pt x="7979" y="1933443"/>
                    <a:pt x="-468" y="4161711"/>
                    <a:pt x="21" y="6095154"/>
                  </a:cubicBezTo>
                  <a:lnTo>
                    <a:pt x="3138809" y="8153287"/>
                  </a:lnTo>
                  <a:lnTo>
                    <a:pt x="6377128" y="6115768"/>
                  </a:lnTo>
                  <a:cubicBezTo>
                    <a:pt x="6354397" y="4201962"/>
                    <a:pt x="6358473" y="1933970"/>
                    <a:pt x="6362548" y="11775"/>
                  </a:cubicBezTo>
                  <a:lnTo>
                    <a:pt x="7490" y="0"/>
                  </a:lnTo>
                  <a:close/>
                </a:path>
              </a:pathLst>
            </a:custGeom>
            <a:solidFill>
              <a:srgbClr val="AB052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69900" sx="106000" sy="106000" algn="ctr" rotWithShape="0">
                <a:prstClr val="black">
                  <a:alpha val="29000"/>
                </a:prstClr>
              </a:outerShdw>
            </a:effectLst>
          </p:spPr>
          <p:txBody>
            <a:bodyPr wrap="square" lIns="457200" tIns="457200" rIns="457200" bIns="457200">
              <a:spAutoFit/>
            </a:bodyPr>
            <a:lstStyle/>
            <a:p>
              <a:pPr defTabSz="4389438" eaLnBrk="1" hangingPunct="1">
                <a:defRPr/>
              </a:pPr>
              <a:endParaRPr lang="en-US" dirty="0">
                <a:latin typeface="Arial Narrow" pitchFamily="61" charset="0"/>
              </a:endParaRPr>
            </a:p>
          </p:txBody>
        </p:sp>
        <p:pic>
          <p:nvPicPr>
            <p:cNvPr id="5" name="Picture 4" descr="Pharmacy_Full Color.eps">
              <a:extLst>
                <a:ext uri="{FF2B5EF4-FFF2-40B4-BE49-F238E27FC236}">
                  <a16:creationId xmlns:a16="http://schemas.microsoft.com/office/drawing/2014/main" id="{0BB45510-5B51-E013-E5BF-9CBE11E434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19563" y="888150"/>
              <a:ext cx="4518551" cy="3390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9347213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3591562"/>
            <a:ext cx="27980640" cy="7640320"/>
          </a:xfrm>
        </p:spPr>
        <p:txBody>
          <a:bodyPr anchor="b"/>
          <a:lstStyle>
            <a:lvl1pPr algn="ctr"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1526522"/>
            <a:ext cx="24688800" cy="5298438"/>
          </a:xfrm>
        </p:spPr>
        <p:txBody>
          <a:bodyPr/>
          <a:lstStyle>
            <a:lvl1pPr marL="0" indent="0" algn="ctr">
              <a:buNone/>
              <a:defRPr sz="7680"/>
            </a:lvl1pPr>
            <a:lvl2pPr marL="1463040" indent="0" algn="ctr">
              <a:buNone/>
              <a:defRPr sz="6400"/>
            </a:lvl2pPr>
            <a:lvl3pPr marL="2926080" indent="0" algn="ctr">
              <a:buNone/>
              <a:defRPr sz="5760"/>
            </a:lvl3pPr>
            <a:lvl4pPr marL="4389120" indent="0" algn="ctr">
              <a:buNone/>
              <a:defRPr sz="5120"/>
            </a:lvl4pPr>
            <a:lvl5pPr marL="5852160" indent="0" algn="ctr">
              <a:buNone/>
              <a:defRPr sz="5120"/>
            </a:lvl5pPr>
            <a:lvl6pPr marL="7315200" indent="0" algn="ctr">
              <a:buNone/>
              <a:defRPr sz="5120"/>
            </a:lvl6pPr>
            <a:lvl7pPr marL="8778240" indent="0" algn="ctr">
              <a:buNone/>
              <a:defRPr sz="5120"/>
            </a:lvl7pPr>
            <a:lvl8pPr marL="10241280" indent="0" algn="ctr">
              <a:buNone/>
              <a:defRPr sz="5120"/>
            </a:lvl8pPr>
            <a:lvl9pPr marL="11704320" indent="0" algn="ctr">
              <a:buNone/>
              <a:defRPr sz="51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92386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97550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5471167"/>
            <a:ext cx="28392120" cy="9128758"/>
          </a:xfrm>
        </p:spPr>
        <p:txBody>
          <a:bodyPr anchor="b"/>
          <a:lstStyle>
            <a:lvl1pPr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14686287"/>
            <a:ext cx="28392120" cy="4800598"/>
          </a:xfrm>
        </p:spPr>
        <p:txBody>
          <a:bodyPr/>
          <a:lstStyle>
            <a:lvl1pPr marL="0" indent="0">
              <a:buNone/>
              <a:defRPr sz="7680">
                <a:solidFill>
                  <a:schemeClr val="tx1"/>
                </a:solidFill>
              </a:defRPr>
            </a:lvl1pPr>
            <a:lvl2pPr marL="146304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2pPr>
            <a:lvl3pPr marL="29260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3891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4pPr>
            <a:lvl5pPr marL="585216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5pPr>
            <a:lvl6pPr marL="731520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6pPr>
            <a:lvl7pPr marL="877824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7pPr>
            <a:lvl8pPr marL="1024128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8pPr>
            <a:lvl9pPr marL="117043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3314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3591562"/>
            <a:ext cx="27980640" cy="7640320"/>
          </a:xfrm>
        </p:spPr>
        <p:txBody>
          <a:bodyPr anchor="b"/>
          <a:lstStyle>
            <a:lvl1pPr algn="ctr"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11526522"/>
            <a:ext cx="24688800" cy="5298438"/>
          </a:xfrm>
        </p:spPr>
        <p:txBody>
          <a:bodyPr/>
          <a:lstStyle>
            <a:lvl1pPr marL="0" indent="0" algn="ctr">
              <a:buNone/>
              <a:defRPr sz="7680"/>
            </a:lvl1pPr>
            <a:lvl2pPr marL="1463040" indent="0" algn="ctr">
              <a:buNone/>
              <a:defRPr sz="6400"/>
            </a:lvl2pPr>
            <a:lvl3pPr marL="2926080" indent="0" algn="ctr">
              <a:buNone/>
              <a:defRPr sz="5760"/>
            </a:lvl3pPr>
            <a:lvl4pPr marL="4389120" indent="0" algn="ctr">
              <a:buNone/>
              <a:defRPr sz="5120"/>
            </a:lvl4pPr>
            <a:lvl5pPr marL="5852160" indent="0" algn="ctr">
              <a:buNone/>
              <a:defRPr sz="5120"/>
            </a:lvl5pPr>
            <a:lvl6pPr marL="7315200" indent="0" algn="ctr">
              <a:buNone/>
              <a:defRPr sz="5120"/>
            </a:lvl6pPr>
            <a:lvl7pPr marL="8778240" indent="0" algn="ctr">
              <a:buNone/>
              <a:defRPr sz="5120"/>
            </a:lvl7pPr>
            <a:lvl8pPr marL="10241280" indent="0" algn="ctr">
              <a:buNone/>
              <a:defRPr sz="5120"/>
            </a:lvl8pPr>
            <a:lvl9pPr marL="11704320" indent="0" algn="ctr">
              <a:buNone/>
              <a:defRPr sz="512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3020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887818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168405"/>
            <a:ext cx="28392120" cy="42418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5379722"/>
            <a:ext cx="13926024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8016240"/>
            <a:ext cx="13926024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5379722"/>
            <a:ext cx="13994608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8016240"/>
            <a:ext cx="13994608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958834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97063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5984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3159765"/>
            <a:ext cx="16664940" cy="15595600"/>
          </a:xfrm>
        </p:spPr>
        <p:txBody>
          <a:bodyPr/>
          <a:lstStyle>
            <a:lvl1pPr>
              <a:defRPr sz="10240"/>
            </a:lvl1pPr>
            <a:lvl2pPr>
              <a:defRPr sz="8960"/>
            </a:lvl2pPr>
            <a:lvl3pPr>
              <a:defRPr sz="768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79206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463040"/>
            <a:ext cx="10617041" cy="5120640"/>
          </a:xfrm>
        </p:spPr>
        <p:txBody>
          <a:bodyPr anchor="b"/>
          <a:lstStyle>
            <a:lvl1pPr>
              <a:defRPr sz="1024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3159765"/>
            <a:ext cx="16664940" cy="15595600"/>
          </a:xfrm>
        </p:spPr>
        <p:txBody>
          <a:bodyPr anchor="t"/>
          <a:lstStyle>
            <a:lvl1pPr marL="0" indent="0">
              <a:buNone/>
              <a:defRPr sz="10240"/>
            </a:lvl1pPr>
            <a:lvl2pPr marL="1463040" indent="0">
              <a:buNone/>
              <a:defRPr sz="8960"/>
            </a:lvl2pPr>
            <a:lvl3pPr marL="2926080" indent="0">
              <a:buNone/>
              <a:defRPr sz="7680"/>
            </a:lvl3pPr>
            <a:lvl4pPr marL="4389120" indent="0">
              <a:buNone/>
              <a:defRPr sz="6400"/>
            </a:lvl4pPr>
            <a:lvl5pPr marL="5852160" indent="0">
              <a:buNone/>
              <a:defRPr sz="6400"/>
            </a:lvl5pPr>
            <a:lvl6pPr marL="7315200" indent="0">
              <a:buNone/>
              <a:defRPr sz="6400"/>
            </a:lvl6pPr>
            <a:lvl7pPr marL="8778240" indent="0">
              <a:buNone/>
              <a:defRPr sz="6400"/>
            </a:lvl7pPr>
            <a:lvl8pPr marL="10241280" indent="0">
              <a:buNone/>
              <a:defRPr sz="6400"/>
            </a:lvl8pPr>
            <a:lvl9pPr marL="11704320" indent="0">
              <a:buNone/>
              <a:defRPr sz="64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6583680"/>
            <a:ext cx="10617041" cy="12197082"/>
          </a:xfrm>
        </p:spPr>
        <p:txBody>
          <a:bodyPr/>
          <a:lstStyle>
            <a:lvl1pPr marL="0" indent="0">
              <a:buNone/>
              <a:defRPr sz="5120"/>
            </a:lvl1pPr>
            <a:lvl2pPr marL="1463040" indent="0">
              <a:buNone/>
              <a:defRPr sz="4480"/>
            </a:lvl2pPr>
            <a:lvl3pPr marL="2926080" indent="0">
              <a:buNone/>
              <a:defRPr sz="3840"/>
            </a:lvl3pPr>
            <a:lvl4pPr marL="4389120" indent="0">
              <a:buNone/>
              <a:defRPr sz="3200"/>
            </a:lvl4pPr>
            <a:lvl5pPr marL="5852160" indent="0">
              <a:buNone/>
              <a:defRPr sz="3200"/>
            </a:lvl5pPr>
            <a:lvl6pPr marL="7315200" indent="0">
              <a:buNone/>
              <a:defRPr sz="3200"/>
            </a:lvl6pPr>
            <a:lvl7pPr marL="8778240" indent="0">
              <a:buNone/>
              <a:defRPr sz="3200"/>
            </a:lvl7pPr>
            <a:lvl8pPr marL="10241280" indent="0">
              <a:buNone/>
              <a:defRPr sz="3200"/>
            </a:lvl8pPr>
            <a:lvl9pPr marL="11704320" indent="0">
              <a:buNone/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43494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1752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1168400"/>
            <a:ext cx="7098030" cy="1859788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1168400"/>
            <a:ext cx="20882610" cy="1859788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20458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32918400" cy="3570514"/>
          </a:xfrm>
          <a:prstGeom prst="rect">
            <a:avLst/>
          </a:prstGeom>
          <a:solidFill>
            <a:srgbClr val="0020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7" dirty="0">
              <a:solidFill>
                <a:srgbClr val="002044"/>
              </a:solidFill>
            </a:endParaRP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823913" y="591609"/>
            <a:ext cx="25497235" cy="917877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5867" baseline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  <a:lvl3pPr marL="2926226" indent="0">
              <a:buNone/>
              <a:defRPr/>
            </a:lvl3pPr>
          </a:lstStyle>
          <a:p>
            <a:pPr lvl="0"/>
            <a:r>
              <a:rPr lang="en-US" dirty="0"/>
              <a:t>Academic Research Poster Template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D350E49D-284C-C54E-B53C-65383D56B9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698990" y="3963688"/>
            <a:ext cx="4312507" cy="919729"/>
          </a:xfrm>
          <a:prstGeom prst="rect">
            <a:avLst/>
          </a:prstGeom>
        </p:spPr>
      </p:pic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3B92F0C-8556-0542-A460-343DC91DBA41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823913" y="1736726"/>
            <a:ext cx="25497235" cy="664729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6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authors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AFAF324-CCC6-AD41-842E-6A48D88949F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823913" y="2604559"/>
            <a:ext cx="25497235" cy="62816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24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add affiliations</a:t>
            </a:r>
          </a:p>
        </p:txBody>
      </p:sp>
      <p:sp>
        <p:nvSpPr>
          <p:cNvPr id="13" name="Picture Placeholder 13"/>
          <p:cNvSpPr>
            <a:spLocks noGrp="1"/>
          </p:cNvSpPr>
          <p:nvPr>
            <p:ph type="pic" sz="quarter" idx="44" hasCustomPrompt="1"/>
          </p:nvPr>
        </p:nvSpPr>
        <p:spPr>
          <a:xfrm>
            <a:off x="14058900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14" name="Picture Placeholder 13"/>
          <p:cNvSpPr>
            <a:spLocks noGrp="1"/>
          </p:cNvSpPr>
          <p:nvPr>
            <p:ph type="pic" sz="quarter" idx="45" hasCustomPrompt="1"/>
          </p:nvPr>
        </p:nvSpPr>
        <p:spPr>
          <a:xfrm>
            <a:off x="20373443" y="3731027"/>
            <a:ext cx="4800600" cy="143362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sp>
        <p:nvSpPr>
          <p:cNvPr id="15" name="Picture Placeholder 13"/>
          <p:cNvSpPr>
            <a:spLocks noGrp="1"/>
          </p:cNvSpPr>
          <p:nvPr>
            <p:ph type="pic" sz="quarter" idx="46" hasCustomPrompt="1"/>
          </p:nvPr>
        </p:nvSpPr>
        <p:spPr>
          <a:xfrm>
            <a:off x="7744357" y="3748527"/>
            <a:ext cx="4800600" cy="142000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667"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 sz="2667" dirty="0">
                <a:latin typeface="Verdana" panose="020B0604030504040204" pitchFamily="34" charset="0"/>
                <a:ea typeface="Verdana" panose="020B0604030504040204" pitchFamily="34" charset="0"/>
              </a:rPr>
              <a:t>CLICK TO ADD LOGO</a:t>
            </a:r>
            <a:endParaRPr lang="en-US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0172E9BC-2BDC-8677-FEEB-9DDAE4A165E5}"/>
              </a:ext>
            </a:extLst>
          </p:cNvPr>
          <p:cNvGrpSpPr/>
          <p:nvPr userDrawn="1"/>
        </p:nvGrpSpPr>
        <p:grpSpPr>
          <a:xfrm>
            <a:off x="27145061" y="-465890"/>
            <a:ext cx="4211355" cy="5734690"/>
            <a:chOff x="35985222" y="-418637"/>
            <a:chExt cx="5987231" cy="8152937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6E94C664-BB1C-88D4-8889-06381F42B640}"/>
                </a:ext>
              </a:extLst>
            </p:cNvPr>
            <p:cNvSpPr/>
            <p:nvPr userDrawn="1"/>
          </p:nvSpPr>
          <p:spPr bwMode="auto">
            <a:xfrm>
              <a:off x="35985222" y="-418637"/>
              <a:ext cx="5987231" cy="8152937"/>
            </a:xfrm>
            <a:custGeom>
              <a:avLst/>
              <a:gdLst>
                <a:gd name="connsiteX0" fmla="*/ 41563 w 6400800"/>
                <a:gd name="connsiteY0" fmla="*/ 124691 h 8728363"/>
                <a:gd name="connsiteX1" fmla="*/ 41563 w 6400800"/>
                <a:gd name="connsiteY1" fmla="*/ 6691745 h 8728363"/>
                <a:gd name="connsiteX2" fmla="*/ 3158836 w 6400800"/>
                <a:gd name="connsiteY2" fmla="*/ 8728363 h 8728363"/>
                <a:gd name="connsiteX3" fmla="*/ 6400800 w 6400800"/>
                <a:gd name="connsiteY3" fmla="*/ 6650181 h 8728363"/>
                <a:gd name="connsiteX4" fmla="*/ 6359236 w 6400800"/>
                <a:gd name="connsiteY4" fmla="*/ 0 h 8728363"/>
                <a:gd name="connsiteX5" fmla="*/ 0 w 6400800"/>
                <a:gd name="connsiteY5" fmla="*/ 83127 h 8728363"/>
                <a:gd name="connsiteX6" fmla="*/ 0 w 6400800"/>
                <a:gd name="connsiteY6" fmla="*/ 83127 h 8728363"/>
                <a:gd name="connsiteX7" fmla="*/ 41563 w 6400800"/>
                <a:gd name="connsiteY7" fmla="*/ 706581 h 8728363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623454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41564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83127 w 6400800"/>
                <a:gd name="connsiteY7" fmla="*/ 872837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83127 w 6400800"/>
                <a:gd name="connsiteY6" fmla="*/ 872837 h 864523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4156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41563 h 7855526"/>
                <a:gd name="connsiteX0" fmla="*/ 41564 w 6359237"/>
                <a:gd name="connsiteY0" fmla="*/ 0 h 7897090"/>
                <a:gd name="connsiteX1" fmla="*/ 0 w 6359237"/>
                <a:gd name="connsiteY1" fmla="*/ 5860472 h 7897090"/>
                <a:gd name="connsiteX2" fmla="*/ 3117273 w 6359237"/>
                <a:gd name="connsiteY2" fmla="*/ 7897090 h 7897090"/>
                <a:gd name="connsiteX3" fmla="*/ 6359237 w 6359237"/>
                <a:gd name="connsiteY3" fmla="*/ 5818908 h 7897090"/>
                <a:gd name="connsiteX4" fmla="*/ 6317673 w 6359237"/>
                <a:gd name="connsiteY4" fmla="*/ 41564 h 7897090"/>
                <a:gd name="connsiteX5" fmla="*/ 41564 w 6359237"/>
                <a:gd name="connsiteY5" fmla="*/ 0 h 7897090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0 h 7855527"/>
                <a:gd name="connsiteX1" fmla="*/ 0 w 6359237"/>
                <a:gd name="connsiteY1" fmla="*/ 5818909 h 7855527"/>
                <a:gd name="connsiteX2" fmla="*/ 3117273 w 6359237"/>
                <a:gd name="connsiteY2" fmla="*/ 7855527 h 7855527"/>
                <a:gd name="connsiteX3" fmla="*/ 6359237 w 6359237"/>
                <a:gd name="connsiteY3" fmla="*/ 5777345 h 7855527"/>
                <a:gd name="connsiteX4" fmla="*/ 6317673 w 6359237"/>
                <a:gd name="connsiteY4" fmla="*/ 1 h 7855527"/>
                <a:gd name="connsiteX5" fmla="*/ 41564 w 6359237"/>
                <a:gd name="connsiteY5" fmla="*/ 0 h 7855527"/>
                <a:gd name="connsiteX0" fmla="*/ 0 w 6400800"/>
                <a:gd name="connsiteY0" fmla="*/ 41563 h 7855526"/>
                <a:gd name="connsiteX1" fmla="*/ 41563 w 6400800"/>
                <a:gd name="connsiteY1" fmla="*/ 5818908 h 7855526"/>
                <a:gd name="connsiteX2" fmla="*/ 3158836 w 6400800"/>
                <a:gd name="connsiteY2" fmla="*/ 7855526 h 7855526"/>
                <a:gd name="connsiteX3" fmla="*/ 6400800 w 6400800"/>
                <a:gd name="connsiteY3" fmla="*/ 5777344 h 7855526"/>
                <a:gd name="connsiteX4" fmla="*/ 6359236 w 6400800"/>
                <a:gd name="connsiteY4" fmla="*/ 0 h 7855526"/>
                <a:gd name="connsiteX5" fmla="*/ 0 w 6400800"/>
                <a:gd name="connsiteY5" fmla="*/ 41563 h 785552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20049 w 6359237"/>
                <a:gd name="connsiteY0" fmla="*/ 782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20049 w 6359237"/>
                <a:gd name="connsiteY5" fmla="*/ 7823 h 7855526"/>
                <a:gd name="connsiteX0" fmla="*/ 20049 w 6371461"/>
                <a:gd name="connsiteY0" fmla="*/ 0 h 7847703"/>
                <a:gd name="connsiteX1" fmla="*/ 0 w 6371461"/>
                <a:gd name="connsiteY1" fmla="*/ 5811085 h 7847703"/>
                <a:gd name="connsiteX2" fmla="*/ 3117273 w 6371461"/>
                <a:gd name="connsiteY2" fmla="*/ 7847703 h 7847703"/>
                <a:gd name="connsiteX3" fmla="*/ 6359237 w 6371461"/>
                <a:gd name="connsiteY3" fmla="*/ 5769521 h 7847703"/>
                <a:gd name="connsiteX4" fmla="*/ 6371461 w 6371461"/>
                <a:gd name="connsiteY4" fmla="*/ 2935 h 7847703"/>
                <a:gd name="connsiteX5" fmla="*/ 20049 w 6371461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769521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823309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69218"/>
                <a:gd name="connsiteX1" fmla="*/ 0 w 6359858"/>
                <a:gd name="connsiteY1" fmla="*/ 5811085 h 7869218"/>
                <a:gd name="connsiteX2" fmla="*/ 3138788 w 6359858"/>
                <a:gd name="connsiteY2" fmla="*/ 7869218 h 7869218"/>
                <a:gd name="connsiteX3" fmla="*/ 6359237 w 6359858"/>
                <a:gd name="connsiteY3" fmla="*/ 5823309 h 7869218"/>
                <a:gd name="connsiteX4" fmla="*/ 6349946 w 6359858"/>
                <a:gd name="connsiteY4" fmla="*/ 13693 h 7869218"/>
                <a:gd name="connsiteX5" fmla="*/ 20049 w 6359858"/>
                <a:gd name="connsiteY5" fmla="*/ 0 h 7869218"/>
                <a:gd name="connsiteX0" fmla="*/ 0 w 6361324"/>
                <a:gd name="connsiteY0" fmla="*/ 0 h 7858461"/>
                <a:gd name="connsiteX1" fmla="*/ 1466 w 6361324"/>
                <a:gd name="connsiteY1" fmla="*/ 5800328 h 7858461"/>
                <a:gd name="connsiteX2" fmla="*/ 3140254 w 6361324"/>
                <a:gd name="connsiteY2" fmla="*/ 7858461 h 7858461"/>
                <a:gd name="connsiteX3" fmla="*/ 6360703 w 6361324"/>
                <a:gd name="connsiteY3" fmla="*/ 5812552 h 7858461"/>
                <a:gd name="connsiteX4" fmla="*/ 6351412 w 6361324"/>
                <a:gd name="connsiteY4" fmla="*/ 2936 h 7858461"/>
                <a:gd name="connsiteX5" fmla="*/ 0 w 6361324"/>
                <a:gd name="connsiteY5" fmla="*/ 0 h 7858461"/>
                <a:gd name="connsiteX0" fmla="*/ 0 w 6372928"/>
                <a:gd name="connsiteY0" fmla="*/ 0 h 7858461"/>
                <a:gd name="connsiteX1" fmla="*/ 1466 w 6372928"/>
                <a:gd name="connsiteY1" fmla="*/ 5800328 h 7858461"/>
                <a:gd name="connsiteX2" fmla="*/ 3140254 w 6372928"/>
                <a:gd name="connsiteY2" fmla="*/ 7858461 h 7858461"/>
                <a:gd name="connsiteX3" fmla="*/ 6360703 w 6372928"/>
                <a:gd name="connsiteY3" fmla="*/ 5812552 h 7858461"/>
                <a:gd name="connsiteX4" fmla="*/ 6372928 w 6372928"/>
                <a:gd name="connsiteY4" fmla="*/ 13694 h 7858461"/>
                <a:gd name="connsiteX5" fmla="*/ 0 w 6372928"/>
                <a:gd name="connsiteY5" fmla="*/ 0 h 7858461"/>
                <a:gd name="connsiteX0" fmla="*/ 0 w 6372928"/>
                <a:gd name="connsiteY0" fmla="*/ 299879 h 8158340"/>
                <a:gd name="connsiteX1" fmla="*/ 1466 w 6372928"/>
                <a:gd name="connsiteY1" fmla="*/ 6100207 h 8158340"/>
                <a:gd name="connsiteX2" fmla="*/ 3140254 w 6372928"/>
                <a:gd name="connsiteY2" fmla="*/ 8158340 h 8158340"/>
                <a:gd name="connsiteX3" fmla="*/ 6360703 w 6372928"/>
                <a:gd name="connsiteY3" fmla="*/ 6112431 h 8158340"/>
                <a:gd name="connsiteX4" fmla="*/ 6372928 w 6372928"/>
                <a:gd name="connsiteY4" fmla="*/ 50 h 8158340"/>
                <a:gd name="connsiteX5" fmla="*/ 0 w 6372928"/>
                <a:gd name="connsiteY5" fmla="*/ 299879 h 8158340"/>
                <a:gd name="connsiteX0" fmla="*/ 54192 w 6371466"/>
                <a:gd name="connsiteY0" fmla="*/ 12434 h 8158290"/>
                <a:gd name="connsiteX1" fmla="*/ 4 w 6371466"/>
                <a:gd name="connsiteY1" fmla="*/ 6100157 h 8158290"/>
                <a:gd name="connsiteX2" fmla="*/ 3138792 w 6371466"/>
                <a:gd name="connsiteY2" fmla="*/ 8158290 h 8158290"/>
                <a:gd name="connsiteX3" fmla="*/ 6359241 w 6371466"/>
                <a:gd name="connsiteY3" fmla="*/ 6112381 h 8158290"/>
                <a:gd name="connsiteX4" fmla="*/ 6371466 w 6371466"/>
                <a:gd name="connsiteY4" fmla="*/ 0 h 8158290"/>
                <a:gd name="connsiteX5" fmla="*/ 54192 w 6371466"/>
                <a:gd name="connsiteY5" fmla="*/ 12434 h 8158290"/>
                <a:gd name="connsiteX0" fmla="*/ 0 w 6372928"/>
                <a:gd name="connsiteY0" fmla="*/ 38561 h 8158290"/>
                <a:gd name="connsiteX1" fmla="*/ 1466 w 6372928"/>
                <a:gd name="connsiteY1" fmla="*/ 6100157 h 8158290"/>
                <a:gd name="connsiteX2" fmla="*/ 3140254 w 6372928"/>
                <a:gd name="connsiteY2" fmla="*/ 8158290 h 8158290"/>
                <a:gd name="connsiteX3" fmla="*/ 6360703 w 6372928"/>
                <a:gd name="connsiteY3" fmla="*/ 6112381 h 8158290"/>
                <a:gd name="connsiteX4" fmla="*/ 6372928 w 6372928"/>
                <a:gd name="connsiteY4" fmla="*/ 0 h 8158290"/>
                <a:gd name="connsiteX5" fmla="*/ 0 w 6372928"/>
                <a:gd name="connsiteY5" fmla="*/ 38561 h 8158290"/>
                <a:gd name="connsiteX0" fmla="*/ 0 w 6361194"/>
                <a:gd name="connsiteY0" fmla="*/ 30172 h 8149901"/>
                <a:gd name="connsiteX1" fmla="*/ 1466 w 6361194"/>
                <a:gd name="connsiteY1" fmla="*/ 6091768 h 8149901"/>
                <a:gd name="connsiteX2" fmla="*/ 3140254 w 6361194"/>
                <a:gd name="connsiteY2" fmla="*/ 8149901 h 8149901"/>
                <a:gd name="connsiteX3" fmla="*/ 6360703 w 6361194"/>
                <a:gd name="connsiteY3" fmla="*/ 6103992 h 8149901"/>
                <a:gd name="connsiteX4" fmla="*/ 6346122 w 6361194"/>
                <a:gd name="connsiteY4" fmla="*/ 0 h 8149901"/>
                <a:gd name="connsiteX5" fmla="*/ 0 w 6361194"/>
                <a:gd name="connsiteY5" fmla="*/ 30172 h 8149901"/>
                <a:gd name="connsiteX0" fmla="*/ 0 w 6363993"/>
                <a:gd name="connsiteY0" fmla="*/ 21783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21783 h 8141512"/>
                <a:gd name="connsiteX0" fmla="*/ 0 w 6363993"/>
                <a:gd name="connsiteY0" fmla="*/ 5004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62548"/>
                <a:gd name="connsiteY0" fmla="*/ 5004 h 8141512"/>
                <a:gd name="connsiteX1" fmla="*/ 21 w 6362548"/>
                <a:gd name="connsiteY1" fmla="*/ 6083379 h 8141512"/>
                <a:gd name="connsiteX2" fmla="*/ 3138809 w 6362548"/>
                <a:gd name="connsiteY2" fmla="*/ 8141512 h 8141512"/>
                <a:gd name="connsiteX3" fmla="*/ 6359258 w 6362548"/>
                <a:gd name="connsiteY3" fmla="*/ 6095603 h 8141512"/>
                <a:gd name="connsiteX4" fmla="*/ 6362548 w 6362548"/>
                <a:gd name="connsiteY4" fmla="*/ 0 h 8141512"/>
                <a:gd name="connsiteX5" fmla="*/ 7490 w 6362548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77619"/>
                <a:gd name="connsiteY0" fmla="*/ 0 h 8153287"/>
                <a:gd name="connsiteX1" fmla="*/ 21 w 6377619"/>
                <a:gd name="connsiteY1" fmla="*/ 6095154 h 8153287"/>
                <a:gd name="connsiteX2" fmla="*/ 3138809 w 6377619"/>
                <a:gd name="connsiteY2" fmla="*/ 8153287 h 8153287"/>
                <a:gd name="connsiteX3" fmla="*/ 6377128 w 6377619"/>
                <a:gd name="connsiteY3" fmla="*/ 6115768 h 8153287"/>
                <a:gd name="connsiteX4" fmla="*/ 6362548 w 6377619"/>
                <a:gd name="connsiteY4" fmla="*/ 11775 h 8153287"/>
                <a:gd name="connsiteX5" fmla="*/ 7490 w 6377619"/>
                <a:gd name="connsiteY5" fmla="*/ 0 h 8153287"/>
                <a:gd name="connsiteX0" fmla="*/ 7490 w 6377128"/>
                <a:gd name="connsiteY0" fmla="*/ 0 h 8153287"/>
                <a:gd name="connsiteX1" fmla="*/ 21 w 6377128"/>
                <a:gd name="connsiteY1" fmla="*/ 6095154 h 8153287"/>
                <a:gd name="connsiteX2" fmla="*/ 3138809 w 6377128"/>
                <a:gd name="connsiteY2" fmla="*/ 8153287 h 8153287"/>
                <a:gd name="connsiteX3" fmla="*/ 6377128 w 6377128"/>
                <a:gd name="connsiteY3" fmla="*/ 6115768 h 8153287"/>
                <a:gd name="connsiteX4" fmla="*/ 6362548 w 6377128"/>
                <a:gd name="connsiteY4" fmla="*/ 11775 h 8153287"/>
                <a:gd name="connsiteX5" fmla="*/ 7490 w 6377128"/>
                <a:gd name="connsiteY5" fmla="*/ 0 h 815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77128" h="8153287">
                  <a:moveTo>
                    <a:pt x="7490" y="0"/>
                  </a:moveTo>
                  <a:cubicBezTo>
                    <a:pt x="7979" y="1933443"/>
                    <a:pt x="-468" y="4161711"/>
                    <a:pt x="21" y="6095154"/>
                  </a:cubicBezTo>
                  <a:lnTo>
                    <a:pt x="3138809" y="8153287"/>
                  </a:lnTo>
                  <a:lnTo>
                    <a:pt x="6377128" y="6115768"/>
                  </a:lnTo>
                  <a:cubicBezTo>
                    <a:pt x="6354397" y="4201962"/>
                    <a:pt x="6358473" y="1933970"/>
                    <a:pt x="6362548" y="11775"/>
                  </a:cubicBezTo>
                  <a:lnTo>
                    <a:pt x="7490" y="0"/>
                  </a:lnTo>
                  <a:close/>
                </a:path>
              </a:pathLst>
            </a:custGeom>
            <a:solidFill>
              <a:srgbClr val="AB052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69900" sx="106000" sy="106000" algn="ctr" rotWithShape="0">
                <a:prstClr val="black">
                  <a:alpha val="29000"/>
                </a:prstClr>
              </a:outerShdw>
            </a:effectLst>
          </p:spPr>
          <p:txBody>
            <a:bodyPr wrap="square" lIns="457200" tIns="457200" rIns="457200" bIns="457200">
              <a:spAutoFit/>
            </a:bodyPr>
            <a:lstStyle/>
            <a:p>
              <a:pPr defTabSz="4389438" eaLnBrk="1" hangingPunct="1">
                <a:defRPr/>
              </a:pPr>
              <a:endParaRPr lang="en-US" dirty="0">
                <a:latin typeface="Arial Narrow" pitchFamily="61" charset="0"/>
              </a:endParaRPr>
            </a:p>
          </p:txBody>
        </p:sp>
        <p:pic>
          <p:nvPicPr>
            <p:cNvPr id="5" name="Picture 4" descr="Pharmacy_Full Color.eps">
              <a:extLst>
                <a:ext uri="{FF2B5EF4-FFF2-40B4-BE49-F238E27FC236}">
                  <a16:creationId xmlns:a16="http://schemas.microsoft.com/office/drawing/2014/main" id="{69654118-5F13-AC05-D191-A345BB27F8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19563" y="888150"/>
              <a:ext cx="4518551" cy="3390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25099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017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5471167"/>
            <a:ext cx="28392120" cy="9128758"/>
          </a:xfrm>
        </p:spPr>
        <p:txBody>
          <a:bodyPr anchor="b"/>
          <a:lstStyle>
            <a:lvl1pPr>
              <a:defRPr sz="19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14686287"/>
            <a:ext cx="28392120" cy="4800598"/>
          </a:xfrm>
        </p:spPr>
        <p:txBody>
          <a:bodyPr/>
          <a:lstStyle>
            <a:lvl1pPr marL="0" indent="0">
              <a:buNone/>
              <a:defRPr sz="7680">
                <a:solidFill>
                  <a:schemeClr val="tx1"/>
                </a:solidFill>
              </a:defRPr>
            </a:lvl1pPr>
            <a:lvl2pPr marL="1463040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2pPr>
            <a:lvl3pPr marL="29260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3pPr>
            <a:lvl4pPr marL="43891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4pPr>
            <a:lvl5pPr marL="585216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5pPr>
            <a:lvl6pPr marL="731520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6pPr>
            <a:lvl7pPr marL="877824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7pPr>
            <a:lvl8pPr marL="1024128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8pPr>
            <a:lvl9pPr marL="11704320" indent="0">
              <a:buNone/>
              <a:defRPr sz="512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9401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5842000"/>
            <a:ext cx="13990320" cy="139242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8965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1168405"/>
            <a:ext cx="28392120" cy="42418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5379722"/>
            <a:ext cx="13926024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8016240"/>
            <a:ext cx="13926024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5379722"/>
            <a:ext cx="13994608" cy="2636518"/>
          </a:xfrm>
        </p:spPr>
        <p:txBody>
          <a:bodyPr anchor="b"/>
          <a:lstStyle>
            <a:lvl1pPr marL="0" indent="0">
              <a:buNone/>
              <a:defRPr sz="7680" b="1"/>
            </a:lvl1pPr>
            <a:lvl2pPr marL="1463040" indent="0">
              <a:buNone/>
              <a:defRPr sz="6400" b="1"/>
            </a:lvl2pPr>
            <a:lvl3pPr marL="2926080" indent="0">
              <a:buNone/>
              <a:defRPr sz="5760" b="1"/>
            </a:lvl3pPr>
            <a:lvl4pPr marL="4389120" indent="0">
              <a:buNone/>
              <a:defRPr sz="5120" b="1"/>
            </a:lvl4pPr>
            <a:lvl5pPr marL="5852160" indent="0">
              <a:buNone/>
              <a:defRPr sz="5120" b="1"/>
            </a:lvl5pPr>
            <a:lvl6pPr marL="7315200" indent="0">
              <a:buNone/>
              <a:defRPr sz="5120" b="1"/>
            </a:lvl6pPr>
            <a:lvl7pPr marL="8778240" indent="0">
              <a:buNone/>
              <a:defRPr sz="5120" b="1"/>
            </a:lvl7pPr>
            <a:lvl8pPr marL="10241280" indent="0">
              <a:buNone/>
              <a:defRPr sz="5120" b="1"/>
            </a:lvl8pPr>
            <a:lvl9pPr marL="11704320" indent="0">
              <a:buNone/>
              <a:defRPr sz="51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8016240"/>
            <a:ext cx="13994608" cy="117906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66241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87198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6682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image" Target="../media/image3.emf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32918400" cy="3570514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7"/>
          </a:p>
        </p:txBody>
      </p:sp>
      <p:cxnSp>
        <p:nvCxnSpPr>
          <p:cNvPr id="11" name="Straight Connector 10"/>
          <p:cNvCxnSpPr/>
          <p:nvPr userDrawn="1"/>
        </p:nvCxnSpPr>
        <p:spPr bwMode="auto">
          <a:xfrm>
            <a:off x="8231228" y="5700789"/>
            <a:ext cx="0" cy="1537172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lg" len="lg"/>
            <a:tailEnd type="oval" w="lg" len="lg"/>
          </a:ln>
          <a:effectLst/>
        </p:spPr>
      </p:cxnSp>
      <p:cxnSp>
        <p:nvCxnSpPr>
          <p:cNvPr id="12" name="Straight Connector 11"/>
          <p:cNvCxnSpPr/>
          <p:nvPr userDrawn="1"/>
        </p:nvCxnSpPr>
        <p:spPr bwMode="auto">
          <a:xfrm>
            <a:off x="24683153" y="5700789"/>
            <a:ext cx="0" cy="1537172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lg" len="lg"/>
            <a:tailEnd type="oval" w="lg" len="lg"/>
          </a:ln>
          <a:effectLst/>
        </p:spPr>
      </p:cxnSp>
      <p:sp>
        <p:nvSpPr>
          <p:cNvPr id="19" name="Title Placeholder 16"/>
          <p:cNvSpPr txBox="1">
            <a:spLocks/>
          </p:cNvSpPr>
          <p:nvPr userDrawn="1"/>
        </p:nvSpPr>
        <p:spPr>
          <a:xfrm>
            <a:off x="1479608" y="1460820"/>
            <a:ext cx="28391644" cy="950686"/>
          </a:xfrm>
          <a:prstGeom prst="rect">
            <a:avLst/>
          </a:prstGeom>
        </p:spPr>
        <p:txBody>
          <a:bodyPr vert="horz" lIns="60960" tIns="30480" rIns="60960" bIns="30480" rtlCol="0" anchor="ctr">
            <a:normAutofit/>
          </a:bodyPr>
          <a:lstStyle>
            <a:lvl1pPr algn="l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sz="2933" dirty="0">
                <a:latin typeface="Verdana" panose="020B0604030504040204" pitchFamily="34" charset="0"/>
                <a:ea typeface="Verdana" panose="020B0604030504040204" pitchFamily="34" charset="0"/>
              </a:rPr>
              <a:t>Click to edit Master title style</a:t>
            </a:r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B22CC73-B74B-5B4F-ACF4-18DF5FA54F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3379" y="1168400"/>
            <a:ext cx="28391644" cy="4241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AB3FF21-343B-8B49-8FDE-915FB28C3D9C}"/>
              </a:ext>
            </a:extLst>
          </p:cNvPr>
          <p:cNvCxnSpPr/>
          <p:nvPr userDrawn="1"/>
        </p:nvCxnSpPr>
        <p:spPr bwMode="auto">
          <a:xfrm>
            <a:off x="16480535" y="5700789"/>
            <a:ext cx="0" cy="1537172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lg" len="lg"/>
            <a:tailEnd type="oval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16981511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l" defTabSz="2926226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bg1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731557" indent="-731557" algn="l" defTabSz="2926226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0" kern="1200">
          <a:solidFill>
            <a:schemeClr val="tx1"/>
          </a:solidFill>
          <a:latin typeface="+mn-lt"/>
          <a:ea typeface="+mn-ea"/>
          <a:cs typeface="+mn-cs"/>
        </a:defRPr>
      </a:lvl1pPr>
      <a:lvl2pPr marL="2194670" indent="-731557" algn="l" defTabSz="2926226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2pPr>
      <a:lvl3pPr marL="3657783" indent="-731557" algn="l" defTabSz="2926226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20896" indent="-731557" algn="l" defTabSz="2926226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6584009" indent="-731557" algn="l" defTabSz="2926226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8047122" indent="-731557" algn="l" defTabSz="2926226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10235" indent="-731557" algn="l" defTabSz="2926226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3349" indent="-731557" algn="l" defTabSz="2926226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6462" indent="-731557" algn="l" defTabSz="2926226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226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113" algn="l" defTabSz="2926226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226" algn="l" defTabSz="2926226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339" algn="l" defTabSz="2926226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453" algn="l" defTabSz="2926226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566" algn="l" defTabSz="2926226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679" algn="l" defTabSz="2926226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792" algn="l" defTabSz="2926226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905" algn="l" defTabSz="2926226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0990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>
      <a:lvl1pPr algn="l" defTabSz="609630" rtl="0" eaLnBrk="1" latinLnBrk="0" hangingPunct="1">
        <a:lnSpc>
          <a:spcPct val="90000"/>
        </a:lnSpc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2408" indent="-152408" algn="l" defTabSz="60963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1867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lnSpc>
          <a:spcPct val="90000"/>
        </a:lnSpc>
        <a:spcBef>
          <a:spcPts val="333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168405"/>
            <a:ext cx="28392120" cy="4241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5842000"/>
            <a:ext cx="28392120" cy="13924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0340325"/>
            <a:ext cx="1110996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88D3019-8152-3E1B-BB6D-5D4FEF0B902C}"/>
              </a:ext>
            </a:extLst>
          </p:cNvPr>
          <p:cNvSpPr/>
          <p:nvPr userDrawn="1"/>
        </p:nvSpPr>
        <p:spPr>
          <a:xfrm>
            <a:off x="0" y="0"/>
            <a:ext cx="32918400" cy="3570514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7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628A236-B3B7-66BC-C121-EDF900AB39E1}"/>
              </a:ext>
            </a:extLst>
          </p:cNvPr>
          <p:cNvGrpSpPr/>
          <p:nvPr userDrawn="1"/>
        </p:nvGrpSpPr>
        <p:grpSpPr>
          <a:xfrm>
            <a:off x="26988917" y="-279091"/>
            <a:ext cx="4490423" cy="3131679"/>
            <a:chOff x="35985222" y="-418637"/>
            <a:chExt cx="5987231" cy="4697519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5FC7FC66-B87A-0566-F766-8814E0DE00D7}"/>
                </a:ext>
              </a:extLst>
            </p:cNvPr>
            <p:cNvSpPr/>
            <p:nvPr userDrawn="1"/>
          </p:nvSpPr>
          <p:spPr bwMode="auto">
            <a:xfrm>
              <a:off x="35985222" y="-418637"/>
              <a:ext cx="5987231" cy="1582838"/>
            </a:xfrm>
            <a:custGeom>
              <a:avLst/>
              <a:gdLst>
                <a:gd name="connsiteX0" fmla="*/ 41563 w 6400800"/>
                <a:gd name="connsiteY0" fmla="*/ 124691 h 8728363"/>
                <a:gd name="connsiteX1" fmla="*/ 41563 w 6400800"/>
                <a:gd name="connsiteY1" fmla="*/ 6691745 h 8728363"/>
                <a:gd name="connsiteX2" fmla="*/ 3158836 w 6400800"/>
                <a:gd name="connsiteY2" fmla="*/ 8728363 h 8728363"/>
                <a:gd name="connsiteX3" fmla="*/ 6400800 w 6400800"/>
                <a:gd name="connsiteY3" fmla="*/ 6650181 h 8728363"/>
                <a:gd name="connsiteX4" fmla="*/ 6359236 w 6400800"/>
                <a:gd name="connsiteY4" fmla="*/ 0 h 8728363"/>
                <a:gd name="connsiteX5" fmla="*/ 0 w 6400800"/>
                <a:gd name="connsiteY5" fmla="*/ 83127 h 8728363"/>
                <a:gd name="connsiteX6" fmla="*/ 0 w 6400800"/>
                <a:gd name="connsiteY6" fmla="*/ 83127 h 8728363"/>
                <a:gd name="connsiteX7" fmla="*/ 41563 w 6400800"/>
                <a:gd name="connsiteY7" fmla="*/ 706581 h 8728363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623454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41564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83127 w 6400800"/>
                <a:gd name="connsiteY7" fmla="*/ 872837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83127 w 6400800"/>
                <a:gd name="connsiteY6" fmla="*/ 872837 h 864523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4156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41563 h 7855526"/>
                <a:gd name="connsiteX0" fmla="*/ 41564 w 6359237"/>
                <a:gd name="connsiteY0" fmla="*/ 0 h 7897090"/>
                <a:gd name="connsiteX1" fmla="*/ 0 w 6359237"/>
                <a:gd name="connsiteY1" fmla="*/ 5860472 h 7897090"/>
                <a:gd name="connsiteX2" fmla="*/ 3117273 w 6359237"/>
                <a:gd name="connsiteY2" fmla="*/ 7897090 h 7897090"/>
                <a:gd name="connsiteX3" fmla="*/ 6359237 w 6359237"/>
                <a:gd name="connsiteY3" fmla="*/ 5818908 h 7897090"/>
                <a:gd name="connsiteX4" fmla="*/ 6317673 w 6359237"/>
                <a:gd name="connsiteY4" fmla="*/ 41564 h 7897090"/>
                <a:gd name="connsiteX5" fmla="*/ 41564 w 6359237"/>
                <a:gd name="connsiteY5" fmla="*/ 0 h 7897090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0 h 7855527"/>
                <a:gd name="connsiteX1" fmla="*/ 0 w 6359237"/>
                <a:gd name="connsiteY1" fmla="*/ 5818909 h 7855527"/>
                <a:gd name="connsiteX2" fmla="*/ 3117273 w 6359237"/>
                <a:gd name="connsiteY2" fmla="*/ 7855527 h 7855527"/>
                <a:gd name="connsiteX3" fmla="*/ 6359237 w 6359237"/>
                <a:gd name="connsiteY3" fmla="*/ 5777345 h 7855527"/>
                <a:gd name="connsiteX4" fmla="*/ 6317673 w 6359237"/>
                <a:gd name="connsiteY4" fmla="*/ 1 h 7855527"/>
                <a:gd name="connsiteX5" fmla="*/ 41564 w 6359237"/>
                <a:gd name="connsiteY5" fmla="*/ 0 h 7855527"/>
                <a:gd name="connsiteX0" fmla="*/ 0 w 6400800"/>
                <a:gd name="connsiteY0" fmla="*/ 41563 h 7855526"/>
                <a:gd name="connsiteX1" fmla="*/ 41563 w 6400800"/>
                <a:gd name="connsiteY1" fmla="*/ 5818908 h 7855526"/>
                <a:gd name="connsiteX2" fmla="*/ 3158836 w 6400800"/>
                <a:gd name="connsiteY2" fmla="*/ 7855526 h 7855526"/>
                <a:gd name="connsiteX3" fmla="*/ 6400800 w 6400800"/>
                <a:gd name="connsiteY3" fmla="*/ 5777344 h 7855526"/>
                <a:gd name="connsiteX4" fmla="*/ 6359236 w 6400800"/>
                <a:gd name="connsiteY4" fmla="*/ 0 h 7855526"/>
                <a:gd name="connsiteX5" fmla="*/ 0 w 6400800"/>
                <a:gd name="connsiteY5" fmla="*/ 41563 h 785552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20049 w 6359237"/>
                <a:gd name="connsiteY0" fmla="*/ 782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20049 w 6359237"/>
                <a:gd name="connsiteY5" fmla="*/ 7823 h 7855526"/>
                <a:gd name="connsiteX0" fmla="*/ 20049 w 6371461"/>
                <a:gd name="connsiteY0" fmla="*/ 0 h 7847703"/>
                <a:gd name="connsiteX1" fmla="*/ 0 w 6371461"/>
                <a:gd name="connsiteY1" fmla="*/ 5811085 h 7847703"/>
                <a:gd name="connsiteX2" fmla="*/ 3117273 w 6371461"/>
                <a:gd name="connsiteY2" fmla="*/ 7847703 h 7847703"/>
                <a:gd name="connsiteX3" fmla="*/ 6359237 w 6371461"/>
                <a:gd name="connsiteY3" fmla="*/ 5769521 h 7847703"/>
                <a:gd name="connsiteX4" fmla="*/ 6371461 w 6371461"/>
                <a:gd name="connsiteY4" fmla="*/ 2935 h 7847703"/>
                <a:gd name="connsiteX5" fmla="*/ 20049 w 6371461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769521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823309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69218"/>
                <a:gd name="connsiteX1" fmla="*/ 0 w 6359858"/>
                <a:gd name="connsiteY1" fmla="*/ 5811085 h 7869218"/>
                <a:gd name="connsiteX2" fmla="*/ 3138788 w 6359858"/>
                <a:gd name="connsiteY2" fmla="*/ 7869218 h 7869218"/>
                <a:gd name="connsiteX3" fmla="*/ 6359237 w 6359858"/>
                <a:gd name="connsiteY3" fmla="*/ 5823309 h 7869218"/>
                <a:gd name="connsiteX4" fmla="*/ 6349946 w 6359858"/>
                <a:gd name="connsiteY4" fmla="*/ 13693 h 7869218"/>
                <a:gd name="connsiteX5" fmla="*/ 20049 w 6359858"/>
                <a:gd name="connsiteY5" fmla="*/ 0 h 7869218"/>
                <a:gd name="connsiteX0" fmla="*/ 0 w 6361324"/>
                <a:gd name="connsiteY0" fmla="*/ 0 h 7858461"/>
                <a:gd name="connsiteX1" fmla="*/ 1466 w 6361324"/>
                <a:gd name="connsiteY1" fmla="*/ 5800328 h 7858461"/>
                <a:gd name="connsiteX2" fmla="*/ 3140254 w 6361324"/>
                <a:gd name="connsiteY2" fmla="*/ 7858461 h 7858461"/>
                <a:gd name="connsiteX3" fmla="*/ 6360703 w 6361324"/>
                <a:gd name="connsiteY3" fmla="*/ 5812552 h 7858461"/>
                <a:gd name="connsiteX4" fmla="*/ 6351412 w 6361324"/>
                <a:gd name="connsiteY4" fmla="*/ 2936 h 7858461"/>
                <a:gd name="connsiteX5" fmla="*/ 0 w 6361324"/>
                <a:gd name="connsiteY5" fmla="*/ 0 h 7858461"/>
                <a:gd name="connsiteX0" fmla="*/ 0 w 6372928"/>
                <a:gd name="connsiteY0" fmla="*/ 0 h 7858461"/>
                <a:gd name="connsiteX1" fmla="*/ 1466 w 6372928"/>
                <a:gd name="connsiteY1" fmla="*/ 5800328 h 7858461"/>
                <a:gd name="connsiteX2" fmla="*/ 3140254 w 6372928"/>
                <a:gd name="connsiteY2" fmla="*/ 7858461 h 7858461"/>
                <a:gd name="connsiteX3" fmla="*/ 6360703 w 6372928"/>
                <a:gd name="connsiteY3" fmla="*/ 5812552 h 7858461"/>
                <a:gd name="connsiteX4" fmla="*/ 6372928 w 6372928"/>
                <a:gd name="connsiteY4" fmla="*/ 13694 h 7858461"/>
                <a:gd name="connsiteX5" fmla="*/ 0 w 6372928"/>
                <a:gd name="connsiteY5" fmla="*/ 0 h 7858461"/>
                <a:gd name="connsiteX0" fmla="*/ 0 w 6372928"/>
                <a:gd name="connsiteY0" fmla="*/ 299879 h 8158340"/>
                <a:gd name="connsiteX1" fmla="*/ 1466 w 6372928"/>
                <a:gd name="connsiteY1" fmla="*/ 6100207 h 8158340"/>
                <a:gd name="connsiteX2" fmla="*/ 3140254 w 6372928"/>
                <a:gd name="connsiteY2" fmla="*/ 8158340 h 8158340"/>
                <a:gd name="connsiteX3" fmla="*/ 6360703 w 6372928"/>
                <a:gd name="connsiteY3" fmla="*/ 6112431 h 8158340"/>
                <a:gd name="connsiteX4" fmla="*/ 6372928 w 6372928"/>
                <a:gd name="connsiteY4" fmla="*/ 50 h 8158340"/>
                <a:gd name="connsiteX5" fmla="*/ 0 w 6372928"/>
                <a:gd name="connsiteY5" fmla="*/ 299879 h 8158340"/>
                <a:gd name="connsiteX0" fmla="*/ 54192 w 6371466"/>
                <a:gd name="connsiteY0" fmla="*/ 12434 h 8158290"/>
                <a:gd name="connsiteX1" fmla="*/ 4 w 6371466"/>
                <a:gd name="connsiteY1" fmla="*/ 6100157 h 8158290"/>
                <a:gd name="connsiteX2" fmla="*/ 3138792 w 6371466"/>
                <a:gd name="connsiteY2" fmla="*/ 8158290 h 8158290"/>
                <a:gd name="connsiteX3" fmla="*/ 6359241 w 6371466"/>
                <a:gd name="connsiteY3" fmla="*/ 6112381 h 8158290"/>
                <a:gd name="connsiteX4" fmla="*/ 6371466 w 6371466"/>
                <a:gd name="connsiteY4" fmla="*/ 0 h 8158290"/>
                <a:gd name="connsiteX5" fmla="*/ 54192 w 6371466"/>
                <a:gd name="connsiteY5" fmla="*/ 12434 h 8158290"/>
                <a:gd name="connsiteX0" fmla="*/ 0 w 6372928"/>
                <a:gd name="connsiteY0" fmla="*/ 38561 h 8158290"/>
                <a:gd name="connsiteX1" fmla="*/ 1466 w 6372928"/>
                <a:gd name="connsiteY1" fmla="*/ 6100157 h 8158290"/>
                <a:gd name="connsiteX2" fmla="*/ 3140254 w 6372928"/>
                <a:gd name="connsiteY2" fmla="*/ 8158290 h 8158290"/>
                <a:gd name="connsiteX3" fmla="*/ 6360703 w 6372928"/>
                <a:gd name="connsiteY3" fmla="*/ 6112381 h 8158290"/>
                <a:gd name="connsiteX4" fmla="*/ 6372928 w 6372928"/>
                <a:gd name="connsiteY4" fmla="*/ 0 h 8158290"/>
                <a:gd name="connsiteX5" fmla="*/ 0 w 6372928"/>
                <a:gd name="connsiteY5" fmla="*/ 38561 h 8158290"/>
                <a:gd name="connsiteX0" fmla="*/ 0 w 6361194"/>
                <a:gd name="connsiteY0" fmla="*/ 30172 h 8149901"/>
                <a:gd name="connsiteX1" fmla="*/ 1466 w 6361194"/>
                <a:gd name="connsiteY1" fmla="*/ 6091768 h 8149901"/>
                <a:gd name="connsiteX2" fmla="*/ 3140254 w 6361194"/>
                <a:gd name="connsiteY2" fmla="*/ 8149901 h 8149901"/>
                <a:gd name="connsiteX3" fmla="*/ 6360703 w 6361194"/>
                <a:gd name="connsiteY3" fmla="*/ 6103992 h 8149901"/>
                <a:gd name="connsiteX4" fmla="*/ 6346122 w 6361194"/>
                <a:gd name="connsiteY4" fmla="*/ 0 h 8149901"/>
                <a:gd name="connsiteX5" fmla="*/ 0 w 6361194"/>
                <a:gd name="connsiteY5" fmla="*/ 30172 h 8149901"/>
                <a:gd name="connsiteX0" fmla="*/ 0 w 6363993"/>
                <a:gd name="connsiteY0" fmla="*/ 21783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21783 h 8141512"/>
                <a:gd name="connsiteX0" fmla="*/ 0 w 6363993"/>
                <a:gd name="connsiteY0" fmla="*/ 5004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62548"/>
                <a:gd name="connsiteY0" fmla="*/ 5004 h 8141512"/>
                <a:gd name="connsiteX1" fmla="*/ 21 w 6362548"/>
                <a:gd name="connsiteY1" fmla="*/ 6083379 h 8141512"/>
                <a:gd name="connsiteX2" fmla="*/ 3138809 w 6362548"/>
                <a:gd name="connsiteY2" fmla="*/ 8141512 h 8141512"/>
                <a:gd name="connsiteX3" fmla="*/ 6359258 w 6362548"/>
                <a:gd name="connsiteY3" fmla="*/ 6095603 h 8141512"/>
                <a:gd name="connsiteX4" fmla="*/ 6362548 w 6362548"/>
                <a:gd name="connsiteY4" fmla="*/ 0 h 8141512"/>
                <a:gd name="connsiteX5" fmla="*/ 7490 w 6362548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77619"/>
                <a:gd name="connsiteY0" fmla="*/ 0 h 8153287"/>
                <a:gd name="connsiteX1" fmla="*/ 21 w 6377619"/>
                <a:gd name="connsiteY1" fmla="*/ 6095154 h 8153287"/>
                <a:gd name="connsiteX2" fmla="*/ 3138809 w 6377619"/>
                <a:gd name="connsiteY2" fmla="*/ 8153287 h 8153287"/>
                <a:gd name="connsiteX3" fmla="*/ 6377128 w 6377619"/>
                <a:gd name="connsiteY3" fmla="*/ 6115768 h 8153287"/>
                <a:gd name="connsiteX4" fmla="*/ 6362548 w 6377619"/>
                <a:gd name="connsiteY4" fmla="*/ 11775 h 8153287"/>
                <a:gd name="connsiteX5" fmla="*/ 7490 w 6377619"/>
                <a:gd name="connsiteY5" fmla="*/ 0 h 8153287"/>
                <a:gd name="connsiteX0" fmla="*/ 7490 w 6377128"/>
                <a:gd name="connsiteY0" fmla="*/ 0 h 8153287"/>
                <a:gd name="connsiteX1" fmla="*/ 21 w 6377128"/>
                <a:gd name="connsiteY1" fmla="*/ 6095154 h 8153287"/>
                <a:gd name="connsiteX2" fmla="*/ 3138809 w 6377128"/>
                <a:gd name="connsiteY2" fmla="*/ 8153287 h 8153287"/>
                <a:gd name="connsiteX3" fmla="*/ 6377128 w 6377128"/>
                <a:gd name="connsiteY3" fmla="*/ 6115768 h 8153287"/>
                <a:gd name="connsiteX4" fmla="*/ 6362548 w 6377128"/>
                <a:gd name="connsiteY4" fmla="*/ 11775 h 8153287"/>
                <a:gd name="connsiteX5" fmla="*/ 7490 w 6377128"/>
                <a:gd name="connsiteY5" fmla="*/ 0 h 815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77128" h="8153287">
                  <a:moveTo>
                    <a:pt x="7490" y="0"/>
                  </a:moveTo>
                  <a:cubicBezTo>
                    <a:pt x="7979" y="1933443"/>
                    <a:pt x="-468" y="4161711"/>
                    <a:pt x="21" y="6095154"/>
                  </a:cubicBezTo>
                  <a:lnTo>
                    <a:pt x="3138809" y="8153287"/>
                  </a:lnTo>
                  <a:lnTo>
                    <a:pt x="6377128" y="6115768"/>
                  </a:lnTo>
                  <a:cubicBezTo>
                    <a:pt x="6354397" y="4201962"/>
                    <a:pt x="6358473" y="1933970"/>
                    <a:pt x="6362548" y="11775"/>
                  </a:cubicBezTo>
                  <a:lnTo>
                    <a:pt x="7490" y="0"/>
                  </a:lnTo>
                  <a:close/>
                </a:path>
              </a:pathLst>
            </a:custGeom>
            <a:solidFill>
              <a:srgbClr val="AB052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69900" sx="106000" sy="106000" algn="ctr" rotWithShape="0">
                <a:prstClr val="black">
                  <a:alpha val="29000"/>
                </a:prstClr>
              </a:outerShdw>
            </a:effectLst>
          </p:spPr>
          <p:txBody>
            <a:bodyPr wrap="square" lIns="457200" tIns="457200" rIns="457200" bIns="457200">
              <a:spAutoFit/>
            </a:bodyPr>
            <a:lstStyle/>
            <a:p>
              <a:pPr defTabSz="2926438" eaLnBrk="1" hangingPunct="1">
                <a:defRPr/>
              </a:pPr>
              <a:endParaRPr lang="en-US" sz="857" dirty="0">
                <a:latin typeface="Arial Narrow" pitchFamily="61" charset="0"/>
              </a:endParaRPr>
            </a:p>
          </p:txBody>
        </p:sp>
        <p:pic>
          <p:nvPicPr>
            <p:cNvPr id="10" name="Picture 9" descr="Pharmacy_Full Color.eps">
              <a:extLst>
                <a:ext uri="{FF2B5EF4-FFF2-40B4-BE49-F238E27FC236}">
                  <a16:creationId xmlns:a16="http://schemas.microsoft.com/office/drawing/2014/main" id="{5BAAACA9-C60C-EA32-A782-5985C54371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19563" y="888150"/>
              <a:ext cx="4518551" cy="3390732"/>
            </a:xfrm>
            <a:prstGeom prst="rect">
              <a:avLst/>
            </a:prstGeom>
          </p:spPr>
        </p:pic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E19653A-C643-3D89-E1E6-7A0F8A8D440E}"/>
              </a:ext>
            </a:extLst>
          </p:cNvPr>
          <p:cNvCxnSpPr/>
          <p:nvPr userDrawn="1"/>
        </p:nvCxnSpPr>
        <p:spPr bwMode="auto">
          <a:xfrm>
            <a:off x="10998077" y="5700789"/>
            <a:ext cx="0" cy="1537172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lg" len="lg"/>
            <a:tailEnd type="oval" w="lg" len="lg"/>
          </a:ln>
          <a:effectLst/>
        </p:spPr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FF6C8270-4F1E-B1FC-5EF4-24FF073DD432}"/>
              </a:ext>
            </a:extLst>
          </p:cNvPr>
          <p:cNvCxnSpPr/>
          <p:nvPr userDrawn="1"/>
        </p:nvCxnSpPr>
        <p:spPr bwMode="auto">
          <a:xfrm>
            <a:off x="21963601" y="5700789"/>
            <a:ext cx="0" cy="1537172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lg" len="lg"/>
            <a:tailEnd type="oval" w="lg" len="lg"/>
          </a:ln>
          <a:effectLst/>
        </p:spPr>
      </p:cxnSp>
      <p:sp>
        <p:nvSpPr>
          <p:cNvPr id="13" name="Title Placeholder 16">
            <a:extLst>
              <a:ext uri="{FF2B5EF4-FFF2-40B4-BE49-F238E27FC236}">
                <a16:creationId xmlns:a16="http://schemas.microsoft.com/office/drawing/2014/main" id="{86C3F501-EE76-5CC0-07F7-E1342FFF77FE}"/>
              </a:ext>
            </a:extLst>
          </p:cNvPr>
          <p:cNvSpPr txBox="1">
            <a:spLocks/>
          </p:cNvSpPr>
          <p:nvPr userDrawn="1"/>
        </p:nvSpPr>
        <p:spPr>
          <a:xfrm>
            <a:off x="1479608" y="1460820"/>
            <a:ext cx="28391644" cy="950686"/>
          </a:xfrm>
          <a:prstGeom prst="rect">
            <a:avLst/>
          </a:prstGeom>
        </p:spPr>
        <p:txBody>
          <a:bodyPr vert="horz" lIns="60960" tIns="30480" rIns="60960" bIns="30480" rtlCol="0" anchor="ctr">
            <a:normAutofit/>
          </a:bodyPr>
          <a:lstStyle>
            <a:lvl1pPr algn="l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sz="2933" dirty="0">
                <a:latin typeface="Verdana" panose="020B0604030504040204" pitchFamily="34" charset="0"/>
                <a:ea typeface="Verdana" panose="020B0604030504040204" pitchFamily="34" charset="0"/>
              </a:rPr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6810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</p:sldLayoutIdLst>
  <p:txStyles>
    <p:titleStyle>
      <a:lvl1pPr algn="l" defTabSz="2926080" rtl="0" eaLnBrk="1" latinLnBrk="0" hangingPunct="1">
        <a:lnSpc>
          <a:spcPct val="90000"/>
        </a:lnSpc>
        <a:spcBef>
          <a:spcPct val="0"/>
        </a:spcBef>
        <a:buNone/>
        <a:defRPr sz="14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1520" indent="-731520" algn="l" defTabSz="2926080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206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804672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097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58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168405"/>
            <a:ext cx="28392120" cy="4241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5842000"/>
            <a:ext cx="28392120" cy="13924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0340325"/>
            <a:ext cx="1110996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C07EEA-30EE-5380-996C-1CD749D18D95}"/>
              </a:ext>
            </a:extLst>
          </p:cNvPr>
          <p:cNvSpPr/>
          <p:nvPr userDrawn="1"/>
        </p:nvSpPr>
        <p:spPr>
          <a:xfrm>
            <a:off x="0" y="0"/>
            <a:ext cx="32918400" cy="3570514"/>
          </a:xfrm>
          <a:prstGeom prst="rect">
            <a:avLst/>
          </a:prstGeom>
          <a:solidFill>
            <a:srgbClr val="AB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57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87C03F76-0D2A-B77D-AB55-9765098C5859}"/>
              </a:ext>
            </a:extLst>
          </p:cNvPr>
          <p:cNvCxnSpPr/>
          <p:nvPr userDrawn="1"/>
        </p:nvCxnSpPr>
        <p:spPr bwMode="auto">
          <a:xfrm>
            <a:off x="8231228" y="5700789"/>
            <a:ext cx="0" cy="1537172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lg" len="lg"/>
            <a:tailEnd type="oval" w="lg" len="lg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BD952CE-2F1E-F741-93CA-867FD62A121D}"/>
              </a:ext>
            </a:extLst>
          </p:cNvPr>
          <p:cNvCxnSpPr/>
          <p:nvPr userDrawn="1"/>
        </p:nvCxnSpPr>
        <p:spPr bwMode="auto">
          <a:xfrm>
            <a:off x="24683153" y="5700789"/>
            <a:ext cx="0" cy="1537172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lg" len="lg"/>
            <a:tailEnd type="oval" w="lg" len="lg"/>
          </a:ln>
          <a:effectLst/>
        </p:spPr>
      </p:cxnSp>
      <p:sp>
        <p:nvSpPr>
          <p:cNvPr id="10" name="Title Placeholder 16">
            <a:extLst>
              <a:ext uri="{FF2B5EF4-FFF2-40B4-BE49-F238E27FC236}">
                <a16:creationId xmlns:a16="http://schemas.microsoft.com/office/drawing/2014/main" id="{B269D279-F4E5-63F9-D86E-9CA4F446F6C2}"/>
              </a:ext>
            </a:extLst>
          </p:cNvPr>
          <p:cNvSpPr txBox="1">
            <a:spLocks/>
          </p:cNvSpPr>
          <p:nvPr userDrawn="1"/>
        </p:nvSpPr>
        <p:spPr>
          <a:xfrm>
            <a:off x="1479608" y="1460820"/>
            <a:ext cx="28391644" cy="950686"/>
          </a:xfrm>
          <a:prstGeom prst="rect">
            <a:avLst/>
          </a:prstGeom>
        </p:spPr>
        <p:txBody>
          <a:bodyPr vert="horz" lIns="60960" tIns="30480" rIns="60960" bIns="30480" rtlCol="0" anchor="ctr">
            <a:normAutofit/>
          </a:bodyPr>
          <a:lstStyle>
            <a:lvl1pPr algn="l" defTabSz="438912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800" kern="120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+mj-cs"/>
              </a:defRPr>
            </a:lvl1pPr>
          </a:lstStyle>
          <a:p>
            <a:r>
              <a:rPr lang="en-US" sz="2933" dirty="0">
                <a:latin typeface="Verdana" panose="020B0604030504040204" pitchFamily="34" charset="0"/>
                <a:ea typeface="Verdana" panose="020B0604030504040204" pitchFamily="34" charset="0"/>
              </a:rPr>
              <a:t>Click to edit Master title style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6A51E32-20A9-866B-2E24-13DCD6F499BE}"/>
              </a:ext>
            </a:extLst>
          </p:cNvPr>
          <p:cNvCxnSpPr/>
          <p:nvPr userDrawn="1"/>
        </p:nvCxnSpPr>
        <p:spPr bwMode="auto">
          <a:xfrm>
            <a:off x="16480535" y="5700789"/>
            <a:ext cx="0" cy="15371723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oval" w="lg" len="lg"/>
            <a:tailEnd type="oval" w="lg" len="lg"/>
          </a:ln>
          <a:effectLst/>
        </p:spPr>
      </p:cxnSp>
    </p:spTree>
    <p:extLst>
      <p:ext uri="{BB962C8B-B14F-4D97-AF65-F5344CB8AC3E}">
        <p14:creationId xmlns:p14="http://schemas.microsoft.com/office/powerpoint/2010/main" val="825291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</p:sldLayoutIdLst>
  <p:txStyles>
    <p:titleStyle>
      <a:lvl1pPr algn="l" defTabSz="2926080" rtl="0" eaLnBrk="1" latinLnBrk="0" hangingPunct="1">
        <a:lnSpc>
          <a:spcPct val="90000"/>
        </a:lnSpc>
        <a:spcBef>
          <a:spcPct val="0"/>
        </a:spcBef>
        <a:buNone/>
        <a:defRPr sz="14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1520" indent="-731520" algn="l" defTabSz="2926080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206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804672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097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58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1168405"/>
            <a:ext cx="28392120" cy="42418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5842000"/>
            <a:ext cx="28392120" cy="139242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8/12/2026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20340325"/>
            <a:ext cx="1110996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20340325"/>
            <a:ext cx="7406640" cy="1168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8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7363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</p:sldLayoutIdLst>
  <p:txStyles>
    <p:titleStyle>
      <a:lvl1pPr algn="l" defTabSz="2926080" rtl="0" eaLnBrk="1" latinLnBrk="0" hangingPunct="1">
        <a:lnSpc>
          <a:spcPct val="90000"/>
        </a:lnSpc>
        <a:spcBef>
          <a:spcPct val="0"/>
        </a:spcBef>
        <a:buNone/>
        <a:defRPr sz="140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31520" indent="-731520" algn="l" defTabSz="2926080" rtl="0" eaLnBrk="1" latinLnBrk="0" hangingPunct="1">
        <a:lnSpc>
          <a:spcPct val="90000"/>
        </a:lnSpc>
        <a:spcBef>
          <a:spcPts val="3200"/>
        </a:spcBef>
        <a:buFont typeface="Arial" panose="020B0604020202020204" pitchFamily="34" charset="0"/>
        <a:buChar char="•"/>
        <a:defRPr sz="8960" kern="1200">
          <a:solidFill>
            <a:schemeClr val="tx1"/>
          </a:solidFill>
          <a:latin typeface="+mn-lt"/>
          <a:ea typeface="+mn-ea"/>
          <a:cs typeface="+mn-cs"/>
        </a:defRPr>
      </a:lvl1pPr>
      <a:lvl2pPr marL="21945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7680" kern="1200">
          <a:solidFill>
            <a:schemeClr val="tx1"/>
          </a:solidFill>
          <a:latin typeface="+mn-lt"/>
          <a:ea typeface="+mn-ea"/>
          <a:cs typeface="+mn-cs"/>
        </a:defRPr>
      </a:lvl2pPr>
      <a:lvl3pPr marL="36576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6400" kern="1200">
          <a:solidFill>
            <a:schemeClr val="tx1"/>
          </a:solidFill>
          <a:latin typeface="+mn-lt"/>
          <a:ea typeface="+mn-ea"/>
          <a:cs typeface="+mn-cs"/>
        </a:defRPr>
      </a:lvl3pPr>
      <a:lvl4pPr marL="51206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804672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950976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2435840" indent="-731520" algn="l" defTabSz="2926080" rtl="0" eaLnBrk="1" latinLnBrk="0" hangingPunct="1">
        <a:lnSpc>
          <a:spcPct val="90000"/>
        </a:lnSpc>
        <a:spcBef>
          <a:spcPts val="1600"/>
        </a:spcBef>
        <a:buFont typeface="Arial" panose="020B0604020202020204" pitchFamily="34" charset="0"/>
        <a:buChar char="•"/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1pPr>
      <a:lvl2pPr marL="14630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2pPr>
      <a:lvl3pPr marL="29260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3pPr>
      <a:lvl4pPr marL="43891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4pPr>
      <a:lvl5pPr marL="585216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5pPr>
      <a:lvl6pPr marL="731520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6pPr>
      <a:lvl7pPr marL="877824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7pPr>
      <a:lvl8pPr marL="1024128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8pPr>
      <a:lvl9pPr marL="11704320" algn="l" defTabSz="2926080" rtl="0" eaLnBrk="1" latinLnBrk="0" hangingPunct="1">
        <a:defRPr sz="5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6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2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2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2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3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37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38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39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6" name="Content Placeholder 15"/>
          <p:cNvSpPr>
            <a:spLocks noGrp="1"/>
          </p:cNvSpPr>
          <p:nvPr>
            <p:ph sz="quarter" idx="40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41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4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 dirty="0">
              <a:solidFill>
                <a:schemeClr val="bg2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>
              <a:solidFill>
                <a:schemeClr val="bg2"/>
              </a:solidFill>
            </a:endParaRPr>
          </a:p>
        </p:txBody>
      </p:sp>
      <p:sp>
        <p:nvSpPr>
          <p:cNvPr id="19" name="Picture Placeholder 18"/>
          <p:cNvSpPr>
            <a:spLocks noGrp="1"/>
          </p:cNvSpPr>
          <p:nvPr>
            <p:ph type="pic"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1" name="Picture Placeholder 20"/>
          <p:cNvSpPr>
            <a:spLocks noGrp="1"/>
          </p:cNvSpPr>
          <p:nvPr>
            <p:ph type="pic" sz="quarter" idx="4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0828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 Placeholder 2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Content Placeholder 26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Content Placeholder 28"/>
          <p:cNvSpPr>
            <a:spLocks noGrp="1"/>
          </p:cNvSpPr>
          <p:nvPr>
            <p:ph sz="quarter" idx="17"/>
          </p:nvPr>
        </p:nvSpPr>
        <p:spPr>
          <a:xfrm>
            <a:off x="8519961" y="5956601"/>
            <a:ext cx="7692776" cy="462163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50" name="Content Placeholder 28"/>
          <p:cNvSpPr>
            <a:spLocks noGrp="1"/>
          </p:cNvSpPr>
          <p:nvPr>
            <p:ph sz="quarter" idx="19"/>
          </p:nvPr>
        </p:nvSpPr>
        <p:spPr>
          <a:xfrm>
            <a:off x="253045" y="14444297"/>
            <a:ext cx="7692776" cy="6114266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1" name="Content Placeholder 28"/>
          <p:cNvSpPr>
            <a:spLocks noGrp="1"/>
          </p:cNvSpPr>
          <p:nvPr>
            <p:ph sz="quarter" idx="20"/>
          </p:nvPr>
        </p:nvSpPr>
        <p:spPr>
          <a:xfrm>
            <a:off x="253045" y="13411582"/>
            <a:ext cx="7692776" cy="462163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52" name="Content Placeholder 28"/>
          <p:cNvSpPr>
            <a:spLocks noGrp="1"/>
          </p:cNvSpPr>
          <p:nvPr>
            <p:ph sz="quarter" idx="21"/>
          </p:nvPr>
        </p:nvSpPr>
        <p:spPr>
          <a:xfrm>
            <a:off x="24994262" y="6818076"/>
            <a:ext cx="7662043" cy="530928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3" name="Content Placeholder 28"/>
          <p:cNvSpPr>
            <a:spLocks noGrp="1"/>
          </p:cNvSpPr>
          <p:nvPr>
            <p:ph sz="quarter" idx="24"/>
          </p:nvPr>
        </p:nvSpPr>
        <p:spPr>
          <a:xfrm>
            <a:off x="8519961" y="17792453"/>
            <a:ext cx="7692776" cy="276611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4" name="Content Placeholder 28"/>
          <p:cNvSpPr>
            <a:spLocks noGrp="1"/>
          </p:cNvSpPr>
          <p:nvPr>
            <p:ph sz="quarter" idx="25"/>
          </p:nvPr>
        </p:nvSpPr>
        <p:spPr>
          <a:xfrm>
            <a:off x="24916153" y="13282794"/>
            <a:ext cx="7795628" cy="317185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5" name="Content Placeholder 28"/>
          <p:cNvSpPr>
            <a:spLocks noGrp="1"/>
          </p:cNvSpPr>
          <p:nvPr>
            <p:ph sz="quarter" idx="26"/>
          </p:nvPr>
        </p:nvSpPr>
        <p:spPr>
          <a:xfrm>
            <a:off x="24925279" y="16858740"/>
            <a:ext cx="7795628" cy="462163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30" name="Content Placeholder 29"/>
          <p:cNvSpPr>
            <a:spLocks noGrp="1"/>
          </p:cNvSpPr>
          <p:nvPr>
            <p:ph sz="quarter" idx="27"/>
          </p:nvPr>
        </p:nvSpPr>
        <p:spPr>
          <a:xfrm>
            <a:off x="253045" y="6777648"/>
            <a:ext cx="7692776" cy="6288617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2" name="Content Placeholder 31"/>
          <p:cNvSpPr>
            <a:spLocks noGrp="1"/>
          </p:cNvSpPr>
          <p:nvPr>
            <p:ph sz="quarter" idx="28"/>
          </p:nvPr>
        </p:nvSpPr>
        <p:spPr>
          <a:xfrm>
            <a:off x="24978895" y="12545108"/>
            <a:ext cx="7742012" cy="462163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33" name="Content Placeholder 32"/>
          <p:cNvSpPr>
            <a:spLocks noGrp="1"/>
          </p:cNvSpPr>
          <p:nvPr>
            <p:ph sz="quarter" idx="29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33"/>
          </p:nvPr>
        </p:nvSpPr>
        <p:spPr>
          <a:xfrm>
            <a:off x="16749428" y="5956601"/>
            <a:ext cx="7692776" cy="462163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36" name="Content Placeholder 35"/>
          <p:cNvSpPr>
            <a:spLocks noGrp="1"/>
          </p:cNvSpPr>
          <p:nvPr>
            <p:ph sz="quarter" idx="36"/>
          </p:nvPr>
        </p:nvSpPr>
        <p:spPr>
          <a:xfrm>
            <a:off x="16749428" y="17636505"/>
            <a:ext cx="7692776" cy="2922058"/>
          </a:xfrm>
        </p:spPr>
        <p:txBody>
          <a:bodyPr/>
          <a:lstStyle/>
          <a:p>
            <a:endParaRPr lang="en-US"/>
          </a:p>
        </p:txBody>
      </p:sp>
      <p:sp>
        <p:nvSpPr>
          <p:cNvPr id="38" name="Content Placeholder 37"/>
          <p:cNvSpPr>
            <a:spLocks noGrp="1"/>
          </p:cNvSpPr>
          <p:nvPr>
            <p:ph sz="quarter" idx="37"/>
          </p:nvPr>
        </p:nvSpPr>
        <p:spPr>
          <a:xfrm>
            <a:off x="253045" y="5956601"/>
            <a:ext cx="7692776" cy="462163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0" name="Content Placeholder 39"/>
          <p:cNvSpPr>
            <a:spLocks noGrp="1"/>
          </p:cNvSpPr>
          <p:nvPr>
            <p:ph sz="quarter" idx="38"/>
          </p:nvPr>
        </p:nvSpPr>
        <p:spPr>
          <a:xfrm>
            <a:off x="24978895" y="5986803"/>
            <a:ext cx="7692776" cy="462163"/>
          </a:xfrm>
        </p:spPr>
        <p:txBody>
          <a:bodyPr>
            <a:normAutofit lnSpcReduction="10000"/>
          </a:bodyPr>
          <a:lstStyle/>
          <a:p>
            <a:endParaRPr lang="en-US" dirty="0"/>
          </a:p>
        </p:txBody>
      </p:sp>
      <p:sp>
        <p:nvSpPr>
          <p:cNvPr id="43" name="Content Placeholder 42"/>
          <p:cNvSpPr>
            <a:spLocks noGrp="1"/>
          </p:cNvSpPr>
          <p:nvPr>
            <p:ph sz="quarter" idx="39"/>
          </p:nvPr>
        </p:nvSpPr>
        <p:spPr>
          <a:xfrm>
            <a:off x="8535328" y="6777648"/>
            <a:ext cx="7662043" cy="5309288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Content Placeholder 43"/>
          <p:cNvSpPr>
            <a:spLocks noGrp="1"/>
          </p:cNvSpPr>
          <p:nvPr>
            <p:ph sz="quarter" idx="41"/>
          </p:nvPr>
        </p:nvSpPr>
        <p:spPr>
          <a:xfrm>
            <a:off x="8510835" y="12547258"/>
            <a:ext cx="7711028" cy="477364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5" name="Content Placeholder 44"/>
          <p:cNvSpPr>
            <a:spLocks noGrp="1"/>
          </p:cNvSpPr>
          <p:nvPr>
            <p:ph sz="quarter" idx="42"/>
          </p:nvPr>
        </p:nvSpPr>
        <p:spPr>
          <a:xfrm>
            <a:off x="16764795" y="6777648"/>
            <a:ext cx="7662043" cy="5309288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Content Placeholder 45"/>
          <p:cNvSpPr>
            <a:spLocks noGrp="1"/>
          </p:cNvSpPr>
          <p:nvPr>
            <p:ph sz="quarter" idx="43"/>
          </p:nvPr>
        </p:nvSpPr>
        <p:spPr>
          <a:xfrm>
            <a:off x="16740302" y="12547258"/>
            <a:ext cx="7711028" cy="4773645"/>
          </a:xfrm>
        </p:spPr>
        <p:txBody>
          <a:bodyPr/>
          <a:lstStyle/>
          <a:p>
            <a:endParaRPr lang="en-US"/>
          </a:p>
        </p:txBody>
      </p:sp>
      <p:sp>
        <p:nvSpPr>
          <p:cNvPr id="47" name="Picture Placeholder 46"/>
          <p:cNvSpPr>
            <a:spLocks noGrp="1"/>
          </p:cNvSpPr>
          <p:nvPr>
            <p:ph type="pic"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8" name="Picture Placeholder 47"/>
          <p:cNvSpPr>
            <a:spLocks noGrp="1"/>
          </p:cNvSpPr>
          <p:nvPr>
            <p:ph type="pic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9" name="Picture Placeholder 48"/>
          <p:cNvSpPr>
            <a:spLocks noGrp="1"/>
          </p:cNvSpPr>
          <p:nvPr>
            <p:ph type="pic" sz="quarter" idx="46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41042A6-12D4-3373-B810-2EA9DFE68508}"/>
              </a:ext>
            </a:extLst>
          </p:cNvPr>
          <p:cNvGrpSpPr/>
          <p:nvPr/>
        </p:nvGrpSpPr>
        <p:grpSpPr>
          <a:xfrm>
            <a:off x="27145061" y="-465890"/>
            <a:ext cx="4211355" cy="5734690"/>
            <a:chOff x="35985222" y="-418637"/>
            <a:chExt cx="5987231" cy="8152937"/>
          </a:xfrm>
        </p:grpSpPr>
        <p:sp>
          <p:nvSpPr>
            <p:cNvPr id="3" name="Freeform 8">
              <a:extLst>
                <a:ext uri="{FF2B5EF4-FFF2-40B4-BE49-F238E27FC236}">
                  <a16:creationId xmlns:a16="http://schemas.microsoft.com/office/drawing/2014/main" id="{BC7E8F65-C29E-55A5-92EE-D17E16E042A7}"/>
                </a:ext>
              </a:extLst>
            </p:cNvPr>
            <p:cNvSpPr/>
            <p:nvPr userDrawn="1"/>
          </p:nvSpPr>
          <p:spPr bwMode="auto">
            <a:xfrm>
              <a:off x="35985222" y="-418637"/>
              <a:ext cx="5987231" cy="8152937"/>
            </a:xfrm>
            <a:custGeom>
              <a:avLst/>
              <a:gdLst>
                <a:gd name="connsiteX0" fmla="*/ 41563 w 6400800"/>
                <a:gd name="connsiteY0" fmla="*/ 124691 h 8728363"/>
                <a:gd name="connsiteX1" fmla="*/ 41563 w 6400800"/>
                <a:gd name="connsiteY1" fmla="*/ 6691745 h 8728363"/>
                <a:gd name="connsiteX2" fmla="*/ 3158836 w 6400800"/>
                <a:gd name="connsiteY2" fmla="*/ 8728363 h 8728363"/>
                <a:gd name="connsiteX3" fmla="*/ 6400800 w 6400800"/>
                <a:gd name="connsiteY3" fmla="*/ 6650181 h 8728363"/>
                <a:gd name="connsiteX4" fmla="*/ 6359236 w 6400800"/>
                <a:gd name="connsiteY4" fmla="*/ 0 h 8728363"/>
                <a:gd name="connsiteX5" fmla="*/ 0 w 6400800"/>
                <a:gd name="connsiteY5" fmla="*/ 83127 h 8728363"/>
                <a:gd name="connsiteX6" fmla="*/ 0 w 6400800"/>
                <a:gd name="connsiteY6" fmla="*/ 83127 h 8728363"/>
                <a:gd name="connsiteX7" fmla="*/ 41563 w 6400800"/>
                <a:gd name="connsiteY7" fmla="*/ 706581 h 8728363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623454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0" fmla="*/ 41563 w 6400800"/>
                <a:gd name="connsiteY0" fmla="*/ 41564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41563 w 6400800"/>
                <a:gd name="connsiteY7" fmla="*/ 41564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0 w 6400800"/>
                <a:gd name="connsiteY6" fmla="*/ 0 h 8645236"/>
                <a:gd name="connsiteX7" fmla="*/ 83127 w 6400800"/>
                <a:gd name="connsiteY7" fmla="*/ 872837 h 8645236"/>
                <a:gd name="connsiteX0" fmla="*/ 83127 w 6400800"/>
                <a:gd name="connsiteY0" fmla="*/ 872837 h 8645236"/>
                <a:gd name="connsiteX1" fmla="*/ 41563 w 6400800"/>
                <a:gd name="connsiteY1" fmla="*/ 6608618 h 8645236"/>
                <a:gd name="connsiteX2" fmla="*/ 3158836 w 6400800"/>
                <a:gd name="connsiteY2" fmla="*/ 8645236 h 8645236"/>
                <a:gd name="connsiteX3" fmla="*/ 6400800 w 6400800"/>
                <a:gd name="connsiteY3" fmla="*/ 6567054 h 8645236"/>
                <a:gd name="connsiteX4" fmla="*/ 6359236 w 6400800"/>
                <a:gd name="connsiteY4" fmla="*/ 789710 h 8645236"/>
                <a:gd name="connsiteX5" fmla="*/ 0 w 6400800"/>
                <a:gd name="connsiteY5" fmla="*/ 0 h 8645236"/>
                <a:gd name="connsiteX6" fmla="*/ 83127 w 6400800"/>
                <a:gd name="connsiteY6" fmla="*/ 872837 h 864523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4156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41563 h 7855526"/>
                <a:gd name="connsiteX0" fmla="*/ 41564 w 6359237"/>
                <a:gd name="connsiteY0" fmla="*/ 0 h 7897090"/>
                <a:gd name="connsiteX1" fmla="*/ 0 w 6359237"/>
                <a:gd name="connsiteY1" fmla="*/ 5860472 h 7897090"/>
                <a:gd name="connsiteX2" fmla="*/ 3117273 w 6359237"/>
                <a:gd name="connsiteY2" fmla="*/ 7897090 h 7897090"/>
                <a:gd name="connsiteX3" fmla="*/ 6359237 w 6359237"/>
                <a:gd name="connsiteY3" fmla="*/ 5818908 h 7897090"/>
                <a:gd name="connsiteX4" fmla="*/ 6317673 w 6359237"/>
                <a:gd name="connsiteY4" fmla="*/ 41564 h 7897090"/>
                <a:gd name="connsiteX5" fmla="*/ 41564 w 6359237"/>
                <a:gd name="connsiteY5" fmla="*/ 0 h 7897090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41564 w 6359237"/>
                <a:gd name="connsiteY0" fmla="*/ 0 h 7855527"/>
                <a:gd name="connsiteX1" fmla="*/ 0 w 6359237"/>
                <a:gd name="connsiteY1" fmla="*/ 5818909 h 7855527"/>
                <a:gd name="connsiteX2" fmla="*/ 3117273 w 6359237"/>
                <a:gd name="connsiteY2" fmla="*/ 7855527 h 7855527"/>
                <a:gd name="connsiteX3" fmla="*/ 6359237 w 6359237"/>
                <a:gd name="connsiteY3" fmla="*/ 5777345 h 7855527"/>
                <a:gd name="connsiteX4" fmla="*/ 6317673 w 6359237"/>
                <a:gd name="connsiteY4" fmla="*/ 1 h 7855527"/>
                <a:gd name="connsiteX5" fmla="*/ 41564 w 6359237"/>
                <a:gd name="connsiteY5" fmla="*/ 0 h 7855527"/>
                <a:gd name="connsiteX0" fmla="*/ 0 w 6400800"/>
                <a:gd name="connsiteY0" fmla="*/ 41563 h 7855526"/>
                <a:gd name="connsiteX1" fmla="*/ 41563 w 6400800"/>
                <a:gd name="connsiteY1" fmla="*/ 5818908 h 7855526"/>
                <a:gd name="connsiteX2" fmla="*/ 3158836 w 6400800"/>
                <a:gd name="connsiteY2" fmla="*/ 7855526 h 7855526"/>
                <a:gd name="connsiteX3" fmla="*/ 6400800 w 6400800"/>
                <a:gd name="connsiteY3" fmla="*/ 5777344 h 7855526"/>
                <a:gd name="connsiteX4" fmla="*/ 6359236 w 6400800"/>
                <a:gd name="connsiteY4" fmla="*/ 0 h 7855526"/>
                <a:gd name="connsiteX5" fmla="*/ 0 w 6400800"/>
                <a:gd name="connsiteY5" fmla="*/ 41563 h 7855526"/>
                <a:gd name="connsiteX0" fmla="*/ 41564 w 6359237"/>
                <a:gd name="connsiteY0" fmla="*/ 83127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41564 w 6359237"/>
                <a:gd name="connsiteY5" fmla="*/ 83127 h 7855526"/>
                <a:gd name="connsiteX0" fmla="*/ 20049 w 6359237"/>
                <a:gd name="connsiteY0" fmla="*/ 7823 h 7855526"/>
                <a:gd name="connsiteX1" fmla="*/ 0 w 6359237"/>
                <a:gd name="connsiteY1" fmla="*/ 5818908 h 7855526"/>
                <a:gd name="connsiteX2" fmla="*/ 3117273 w 6359237"/>
                <a:gd name="connsiteY2" fmla="*/ 7855526 h 7855526"/>
                <a:gd name="connsiteX3" fmla="*/ 6359237 w 6359237"/>
                <a:gd name="connsiteY3" fmla="*/ 5777344 h 7855526"/>
                <a:gd name="connsiteX4" fmla="*/ 6317673 w 6359237"/>
                <a:gd name="connsiteY4" fmla="*/ 0 h 7855526"/>
                <a:gd name="connsiteX5" fmla="*/ 20049 w 6359237"/>
                <a:gd name="connsiteY5" fmla="*/ 7823 h 7855526"/>
                <a:gd name="connsiteX0" fmla="*/ 20049 w 6371461"/>
                <a:gd name="connsiteY0" fmla="*/ 0 h 7847703"/>
                <a:gd name="connsiteX1" fmla="*/ 0 w 6371461"/>
                <a:gd name="connsiteY1" fmla="*/ 5811085 h 7847703"/>
                <a:gd name="connsiteX2" fmla="*/ 3117273 w 6371461"/>
                <a:gd name="connsiteY2" fmla="*/ 7847703 h 7847703"/>
                <a:gd name="connsiteX3" fmla="*/ 6359237 w 6371461"/>
                <a:gd name="connsiteY3" fmla="*/ 5769521 h 7847703"/>
                <a:gd name="connsiteX4" fmla="*/ 6371461 w 6371461"/>
                <a:gd name="connsiteY4" fmla="*/ 2935 h 7847703"/>
                <a:gd name="connsiteX5" fmla="*/ 20049 w 6371461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769521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47703"/>
                <a:gd name="connsiteX1" fmla="*/ 0 w 6359858"/>
                <a:gd name="connsiteY1" fmla="*/ 5811085 h 7847703"/>
                <a:gd name="connsiteX2" fmla="*/ 3117273 w 6359858"/>
                <a:gd name="connsiteY2" fmla="*/ 7847703 h 7847703"/>
                <a:gd name="connsiteX3" fmla="*/ 6359237 w 6359858"/>
                <a:gd name="connsiteY3" fmla="*/ 5823309 h 7847703"/>
                <a:gd name="connsiteX4" fmla="*/ 6349946 w 6359858"/>
                <a:gd name="connsiteY4" fmla="*/ 13693 h 7847703"/>
                <a:gd name="connsiteX5" fmla="*/ 20049 w 6359858"/>
                <a:gd name="connsiteY5" fmla="*/ 0 h 7847703"/>
                <a:gd name="connsiteX0" fmla="*/ 20049 w 6359858"/>
                <a:gd name="connsiteY0" fmla="*/ 0 h 7869218"/>
                <a:gd name="connsiteX1" fmla="*/ 0 w 6359858"/>
                <a:gd name="connsiteY1" fmla="*/ 5811085 h 7869218"/>
                <a:gd name="connsiteX2" fmla="*/ 3138788 w 6359858"/>
                <a:gd name="connsiteY2" fmla="*/ 7869218 h 7869218"/>
                <a:gd name="connsiteX3" fmla="*/ 6359237 w 6359858"/>
                <a:gd name="connsiteY3" fmla="*/ 5823309 h 7869218"/>
                <a:gd name="connsiteX4" fmla="*/ 6349946 w 6359858"/>
                <a:gd name="connsiteY4" fmla="*/ 13693 h 7869218"/>
                <a:gd name="connsiteX5" fmla="*/ 20049 w 6359858"/>
                <a:gd name="connsiteY5" fmla="*/ 0 h 7869218"/>
                <a:gd name="connsiteX0" fmla="*/ 0 w 6361324"/>
                <a:gd name="connsiteY0" fmla="*/ 0 h 7858461"/>
                <a:gd name="connsiteX1" fmla="*/ 1466 w 6361324"/>
                <a:gd name="connsiteY1" fmla="*/ 5800328 h 7858461"/>
                <a:gd name="connsiteX2" fmla="*/ 3140254 w 6361324"/>
                <a:gd name="connsiteY2" fmla="*/ 7858461 h 7858461"/>
                <a:gd name="connsiteX3" fmla="*/ 6360703 w 6361324"/>
                <a:gd name="connsiteY3" fmla="*/ 5812552 h 7858461"/>
                <a:gd name="connsiteX4" fmla="*/ 6351412 w 6361324"/>
                <a:gd name="connsiteY4" fmla="*/ 2936 h 7858461"/>
                <a:gd name="connsiteX5" fmla="*/ 0 w 6361324"/>
                <a:gd name="connsiteY5" fmla="*/ 0 h 7858461"/>
                <a:gd name="connsiteX0" fmla="*/ 0 w 6372928"/>
                <a:gd name="connsiteY0" fmla="*/ 0 h 7858461"/>
                <a:gd name="connsiteX1" fmla="*/ 1466 w 6372928"/>
                <a:gd name="connsiteY1" fmla="*/ 5800328 h 7858461"/>
                <a:gd name="connsiteX2" fmla="*/ 3140254 w 6372928"/>
                <a:gd name="connsiteY2" fmla="*/ 7858461 h 7858461"/>
                <a:gd name="connsiteX3" fmla="*/ 6360703 w 6372928"/>
                <a:gd name="connsiteY3" fmla="*/ 5812552 h 7858461"/>
                <a:gd name="connsiteX4" fmla="*/ 6372928 w 6372928"/>
                <a:gd name="connsiteY4" fmla="*/ 13694 h 7858461"/>
                <a:gd name="connsiteX5" fmla="*/ 0 w 6372928"/>
                <a:gd name="connsiteY5" fmla="*/ 0 h 7858461"/>
                <a:gd name="connsiteX0" fmla="*/ 0 w 6372928"/>
                <a:gd name="connsiteY0" fmla="*/ 299879 h 8158340"/>
                <a:gd name="connsiteX1" fmla="*/ 1466 w 6372928"/>
                <a:gd name="connsiteY1" fmla="*/ 6100207 h 8158340"/>
                <a:gd name="connsiteX2" fmla="*/ 3140254 w 6372928"/>
                <a:gd name="connsiteY2" fmla="*/ 8158340 h 8158340"/>
                <a:gd name="connsiteX3" fmla="*/ 6360703 w 6372928"/>
                <a:gd name="connsiteY3" fmla="*/ 6112431 h 8158340"/>
                <a:gd name="connsiteX4" fmla="*/ 6372928 w 6372928"/>
                <a:gd name="connsiteY4" fmla="*/ 50 h 8158340"/>
                <a:gd name="connsiteX5" fmla="*/ 0 w 6372928"/>
                <a:gd name="connsiteY5" fmla="*/ 299879 h 8158340"/>
                <a:gd name="connsiteX0" fmla="*/ 54192 w 6371466"/>
                <a:gd name="connsiteY0" fmla="*/ 12434 h 8158290"/>
                <a:gd name="connsiteX1" fmla="*/ 4 w 6371466"/>
                <a:gd name="connsiteY1" fmla="*/ 6100157 h 8158290"/>
                <a:gd name="connsiteX2" fmla="*/ 3138792 w 6371466"/>
                <a:gd name="connsiteY2" fmla="*/ 8158290 h 8158290"/>
                <a:gd name="connsiteX3" fmla="*/ 6359241 w 6371466"/>
                <a:gd name="connsiteY3" fmla="*/ 6112381 h 8158290"/>
                <a:gd name="connsiteX4" fmla="*/ 6371466 w 6371466"/>
                <a:gd name="connsiteY4" fmla="*/ 0 h 8158290"/>
                <a:gd name="connsiteX5" fmla="*/ 54192 w 6371466"/>
                <a:gd name="connsiteY5" fmla="*/ 12434 h 8158290"/>
                <a:gd name="connsiteX0" fmla="*/ 0 w 6372928"/>
                <a:gd name="connsiteY0" fmla="*/ 38561 h 8158290"/>
                <a:gd name="connsiteX1" fmla="*/ 1466 w 6372928"/>
                <a:gd name="connsiteY1" fmla="*/ 6100157 h 8158290"/>
                <a:gd name="connsiteX2" fmla="*/ 3140254 w 6372928"/>
                <a:gd name="connsiteY2" fmla="*/ 8158290 h 8158290"/>
                <a:gd name="connsiteX3" fmla="*/ 6360703 w 6372928"/>
                <a:gd name="connsiteY3" fmla="*/ 6112381 h 8158290"/>
                <a:gd name="connsiteX4" fmla="*/ 6372928 w 6372928"/>
                <a:gd name="connsiteY4" fmla="*/ 0 h 8158290"/>
                <a:gd name="connsiteX5" fmla="*/ 0 w 6372928"/>
                <a:gd name="connsiteY5" fmla="*/ 38561 h 8158290"/>
                <a:gd name="connsiteX0" fmla="*/ 0 w 6361194"/>
                <a:gd name="connsiteY0" fmla="*/ 30172 h 8149901"/>
                <a:gd name="connsiteX1" fmla="*/ 1466 w 6361194"/>
                <a:gd name="connsiteY1" fmla="*/ 6091768 h 8149901"/>
                <a:gd name="connsiteX2" fmla="*/ 3140254 w 6361194"/>
                <a:gd name="connsiteY2" fmla="*/ 8149901 h 8149901"/>
                <a:gd name="connsiteX3" fmla="*/ 6360703 w 6361194"/>
                <a:gd name="connsiteY3" fmla="*/ 6103992 h 8149901"/>
                <a:gd name="connsiteX4" fmla="*/ 6346122 w 6361194"/>
                <a:gd name="connsiteY4" fmla="*/ 0 h 8149901"/>
                <a:gd name="connsiteX5" fmla="*/ 0 w 6361194"/>
                <a:gd name="connsiteY5" fmla="*/ 30172 h 8149901"/>
                <a:gd name="connsiteX0" fmla="*/ 0 w 6363993"/>
                <a:gd name="connsiteY0" fmla="*/ 21783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21783 h 8141512"/>
                <a:gd name="connsiteX0" fmla="*/ 0 w 6363993"/>
                <a:gd name="connsiteY0" fmla="*/ 5004 h 8141512"/>
                <a:gd name="connsiteX1" fmla="*/ 1466 w 6363993"/>
                <a:gd name="connsiteY1" fmla="*/ 6083379 h 8141512"/>
                <a:gd name="connsiteX2" fmla="*/ 3140254 w 6363993"/>
                <a:gd name="connsiteY2" fmla="*/ 8141512 h 8141512"/>
                <a:gd name="connsiteX3" fmla="*/ 6360703 w 6363993"/>
                <a:gd name="connsiteY3" fmla="*/ 6095603 h 8141512"/>
                <a:gd name="connsiteX4" fmla="*/ 6363993 w 6363993"/>
                <a:gd name="connsiteY4" fmla="*/ 0 h 8141512"/>
                <a:gd name="connsiteX5" fmla="*/ 0 w 6363993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62548"/>
                <a:gd name="connsiteY0" fmla="*/ 5004 h 8141512"/>
                <a:gd name="connsiteX1" fmla="*/ 21 w 6362548"/>
                <a:gd name="connsiteY1" fmla="*/ 6083379 h 8141512"/>
                <a:gd name="connsiteX2" fmla="*/ 3138809 w 6362548"/>
                <a:gd name="connsiteY2" fmla="*/ 8141512 h 8141512"/>
                <a:gd name="connsiteX3" fmla="*/ 6359258 w 6362548"/>
                <a:gd name="connsiteY3" fmla="*/ 6095603 h 8141512"/>
                <a:gd name="connsiteX4" fmla="*/ 6362548 w 6362548"/>
                <a:gd name="connsiteY4" fmla="*/ 0 h 8141512"/>
                <a:gd name="connsiteX5" fmla="*/ 7490 w 6362548"/>
                <a:gd name="connsiteY5" fmla="*/ 5004 h 8141512"/>
                <a:gd name="connsiteX0" fmla="*/ 7490 w 6362548"/>
                <a:gd name="connsiteY0" fmla="*/ 0 h 8153287"/>
                <a:gd name="connsiteX1" fmla="*/ 21 w 6362548"/>
                <a:gd name="connsiteY1" fmla="*/ 6095154 h 8153287"/>
                <a:gd name="connsiteX2" fmla="*/ 3138809 w 6362548"/>
                <a:gd name="connsiteY2" fmla="*/ 8153287 h 8153287"/>
                <a:gd name="connsiteX3" fmla="*/ 6359258 w 6362548"/>
                <a:gd name="connsiteY3" fmla="*/ 6107378 h 8153287"/>
                <a:gd name="connsiteX4" fmla="*/ 6362548 w 6362548"/>
                <a:gd name="connsiteY4" fmla="*/ 11775 h 8153287"/>
                <a:gd name="connsiteX5" fmla="*/ 7490 w 6362548"/>
                <a:gd name="connsiteY5" fmla="*/ 0 h 8153287"/>
                <a:gd name="connsiteX0" fmla="*/ 7490 w 6377619"/>
                <a:gd name="connsiteY0" fmla="*/ 0 h 8153287"/>
                <a:gd name="connsiteX1" fmla="*/ 21 w 6377619"/>
                <a:gd name="connsiteY1" fmla="*/ 6095154 h 8153287"/>
                <a:gd name="connsiteX2" fmla="*/ 3138809 w 6377619"/>
                <a:gd name="connsiteY2" fmla="*/ 8153287 h 8153287"/>
                <a:gd name="connsiteX3" fmla="*/ 6377128 w 6377619"/>
                <a:gd name="connsiteY3" fmla="*/ 6115768 h 8153287"/>
                <a:gd name="connsiteX4" fmla="*/ 6362548 w 6377619"/>
                <a:gd name="connsiteY4" fmla="*/ 11775 h 8153287"/>
                <a:gd name="connsiteX5" fmla="*/ 7490 w 6377619"/>
                <a:gd name="connsiteY5" fmla="*/ 0 h 8153287"/>
                <a:gd name="connsiteX0" fmla="*/ 7490 w 6377128"/>
                <a:gd name="connsiteY0" fmla="*/ 0 h 8153287"/>
                <a:gd name="connsiteX1" fmla="*/ 21 w 6377128"/>
                <a:gd name="connsiteY1" fmla="*/ 6095154 h 8153287"/>
                <a:gd name="connsiteX2" fmla="*/ 3138809 w 6377128"/>
                <a:gd name="connsiteY2" fmla="*/ 8153287 h 8153287"/>
                <a:gd name="connsiteX3" fmla="*/ 6377128 w 6377128"/>
                <a:gd name="connsiteY3" fmla="*/ 6115768 h 8153287"/>
                <a:gd name="connsiteX4" fmla="*/ 6362548 w 6377128"/>
                <a:gd name="connsiteY4" fmla="*/ 11775 h 8153287"/>
                <a:gd name="connsiteX5" fmla="*/ 7490 w 6377128"/>
                <a:gd name="connsiteY5" fmla="*/ 0 h 81532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77128" h="8153287">
                  <a:moveTo>
                    <a:pt x="7490" y="0"/>
                  </a:moveTo>
                  <a:cubicBezTo>
                    <a:pt x="7979" y="1933443"/>
                    <a:pt x="-468" y="4161711"/>
                    <a:pt x="21" y="6095154"/>
                  </a:cubicBezTo>
                  <a:lnTo>
                    <a:pt x="3138809" y="8153287"/>
                  </a:lnTo>
                  <a:lnTo>
                    <a:pt x="6377128" y="6115768"/>
                  </a:lnTo>
                  <a:cubicBezTo>
                    <a:pt x="6354397" y="4201962"/>
                    <a:pt x="6358473" y="1933970"/>
                    <a:pt x="6362548" y="11775"/>
                  </a:cubicBezTo>
                  <a:lnTo>
                    <a:pt x="7490" y="0"/>
                  </a:lnTo>
                  <a:close/>
                </a:path>
              </a:pathLst>
            </a:custGeom>
            <a:solidFill>
              <a:srgbClr val="AB0520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blurRad="469900" sx="106000" sy="106000" algn="ctr" rotWithShape="0">
                <a:prstClr val="black">
                  <a:alpha val="29000"/>
                </a:prstClr>
              </a:outerShdw>
            </a:effectLst>
          </p:spPr>
          <p:txBody>
            <a:bodyPr wrap="square" lIns="457200" tIns="457200" rIns="457200" bIns="457200">
              <a:spAutoFit/>
            </a:bodyPr>
            <a:lstStyle/>
            <a:p>
              <a:pPr defTabSz="4389438" eaLnBrk="1" hangingPunct="1">
                <a:defRPr/>
              </a:pPr>
              <a:endParaRPr lang="en-US" dirty="0">
                <a:latin typeface="Arial Narrow" pitchFamily="61" charset="0"/>
              </a:endParaRPr>
            </a:p>
          </p:txBody>
        </p:sp>
        <p:pic>
          <p:nvPicPr>
            <p:cNvPr id="4" name="Picture 3" descr="Pharmacy_Full Color.eps">
              <a:extLst>
                <a:ext uri="{FF2B5EF4-FFF2-40B4-BE49-F238E27FC236}">
                  <a16:creationId xmlns:a16="http://schemas.microsoft.com/office/drawing/2014/main" id="{EFBDC8DC-223F-44FB-41E3-2E4564B25A9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719563" y="888150"/>
              <a:ext cx="4518551" cy="339073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09797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4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4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46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09406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University of Arizona">
      <a:dk1>
        <a:srgbClr val="49595E"/>
      </a:dk1>
      <a:lt1>
        <a:srgbClr val="FFFFFF"/>
      </a:lt1>
      <a:dk2>
        <a:srgbClr val="000000"/>
      </a:dk2>
      <a:lt2>
        <a:srgbClr val="FFFFFF"/>
      </a:lt2>
      <a:accent1>
        <a:srgbClr val="0C234B"/>
      </a:accent1>
      <a:accent2>
        <a:srgbClr val="8B0015"/>
      </a:accent2>
      <a:accent3>
        <a:srgbClr val="1E5288"/>
      </a:accent3>
      <a:accent4>
        <a:srgbClr val="378DBD"/>
      </a:accent4>
      <a:accent5>
        <a:srgbClr val="9EABAE"/>
      </a:accent5>
      <a:accent6>
        <a:srgbClr val="70B865"/>
      </a:accent6>
      <a:hlink>
        <a:srgbClr val="EF4056"/>
      </a:hlink>
      <a:folHlink>
        <a:srgbClr val="81D3EB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318</TotalTime>
  <Words>2</Words>
  <Application>Microsoft Office PowerPoint</Application>
  <PresentationFormat>Custom</PresentationFormat>
  <Paragraphs>2</Paragraphs>
  <Slides>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Verdana</vt:lpstr>
      <vt:lpstr>1_Office Theme</vt:lpstr>
      <vt:lpstr>Custom Design</vt:lpstr>
      <vt:lpstr>Office 2013 - 2022 Theme</vt:lpstr>
      <vt:lpstr>1_Office 2013 - 2022 Theme</vt:lpstr>
      <vt:lpstr>2_Office 2013 - 2022 Theme</vt:lpstr>
      <vt:lpstr>PowerPoint Presentation</vt:lpstr>
      <vt:lpstr>PowerPoint Presentation</vt:lpstr>
      <vt:lpstr>PowerPoint Presentation</vt:lpstr>
    </vt:vector>
  </TitlesOfParts>
  <Company>The University of Arizona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Alli Benjamin</dc:creator>
  <cp:lastModifiedBy>Armstrong, Michelle Renee - (bobcat)</cp:lastModifiedBy>
  <cp:revision>31</cp:revision>
  <dcterms:created xsi:type="dcterms:W3CDTF">2018-08-27T16:32:07Z</dcterms:created>
  <dcterms:modified xsi:type="dcterms:W3CDTF">2026-08-12T17:36:36Z</dcterms:modified>
</cp:coreProperties>
</file>