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3" r:id="rId2"/>
  </p:sldMasterIdLst>
  <p:sldIdLst>
    <p:sldId id="260" r:id="rId3"/>
    <p:sldId id="261" r:id="rId4"/>
  </p:sldIdLst>
  <p:sldSz cx="19202400" cy="32918400"/>
  <p:notesSz cx="6858000" cy="9144000"/>
  <p:defaultTextStyle>
    <a:defPPr>
      <a:defRPr lang="en-US"/>
    </a:defPPr>
    <a:lvl1pPr marL="0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1pPr>
    <a:lvl2pPr marL="261218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2pPr>
    <a:lvl3pPr marL="522434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3pPr>
    <a:lvl4pPr marL="783652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4pPr>
    <a:lvl5pPr marL="1044869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5pPr>
    <a:lvl6pPr marL="1306086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1567302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1828520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2089738" algn="l" defTabSz="261218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60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170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25" autoAdjust="0"/>
    <p:restoredTop sz="94660"/>
  </p:normalViewPr>
  <p:slideViewPr>
    <p:cSldViewPr snapToGrid="0">
      <p:cViewPr varScale="1">
        <p:scale>
          <a:sx n="18" d="100"/>
          <a:sy n="18" d="100"/>
        </p:scale>
        <p:origin x="2702" y="110"/>
      </p:cViewPr>
      <p:guideLst>
        <p:guide orient="horz" pos="1036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5735" y="11872204"/>
            <a:ext cx="1092818" cy="15048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7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0020" y="17803524"/>
            <a:ext cx="4488180" cy="16526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0" b="1">
                <a:solidFill>
                  <a:srgbClr val="AB0520"/>
                </a:solidFill>
                <a:latin typeface="+mn-lt"/>
              </a:defRPr>
            </a:lvl1pPr>
            <a:lvl2pPr marL="1152181" indent="0">
              <a:buNone/>
              <a:defRPr sz="3240"/>
            </a:lvl2pPr>
            <a:lvl3pPr marL="2304363" indent="0">
              <a:buNone/>
              <a:defRPr sz="2970"/>
            </a:lvl3pPr>
            <a:lvl4pPr marL="3456544" indent="0">
              <a:buNone/>
              <a:defRPr sz="2970"/>
            </a:lvl4pPr>
            <a:lvl5pPr marL="4608726" indent="0">
              <a:buNone/>
              <a:defRPr sz="2970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65500" y="19456203"/>
            <a:ext cx="4482703" cy="130045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20"/>
            </a:lvl1pPr>
            <a:lvl2pPr marL="1152181" indent="0">
              <a:buNone/>
              <a:defRPr sz="2970"/>
            </a:lvl2pPr>
            <a:lvl3pPr marL="2304363" indent="0">
              <a:buNone/>
              <a:defRPr sz="2970"/>
            </a:lvl3pPr>
            <a:lvl4pPr marL="3456544" indent="0">
              <a:buNone/>
              <a:defRPr sz="2970"/>
            </a:lvl4pPr>
            <a:lvl5pPr marL="4608726" indent="0">
              <a:buNone/>
              <a:defRPr sz="2970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4589919" y="14499772"/>
            <a:ext cx="4446984" cy="104067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/>
            </a:lvl1pPr>
            <a:lvl2pPr marL="1152181" indent="0">
              <a:buNone/>
              <a:defRPr sz="2700"/>
            </a:lvl2pPr>
            <a:lvl3pPr marL="2304363" indent="0">
              <a:buNone/>
              <a:defRPr sz="2700"/>
            </a:lvl3pPr>
            <a:lvl4pPr marL="3456544" indent="0">
              <a:buNone/>
              <a:defRPr sz="2700"/>
            </a:lvl4pPr>
            <a:lvl5pPr marL="4608726" indent="0">
              <a:buNone/>
              <a:defRPr sz="27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65497" y="457664"/>
            <a:ext cx="4482412" cy="10210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40"/>
            </a:lvl1pPr>
            <a:lvl2pPr marL="1152181" indent="0">
              <a:buNone/>
              <a:defRPr sz="3240"/>
            </a:lvl2pPr>
            <a:lvl3pPr marL="2304363" indent="0">
              <a:buNone/>
              <a:defRPr sz="3240"/>
            </a:lvl3pPr>
            <a:lvl4pPr marL="3456544" indent="0">
              <a:buNone/>
              <a:defRPr sz="3240"/>
            </a:lvl4pPr>
            <a:lvl5pPr marL="4608726" indent="0">
              <a:buNone/>
              <a:defRPr sz="3240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7100" y="11828662"/>
            <a:ext cx="3218423" cy="9209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70" b="1"/>
            </a:lvl1pPr>
            <a:lvl2pPr marL="1152181" indent="0">
              <a:buNone/>
              <a:defRPr sz="2970"/>
            </a:lvl2pPr>
            <a:lvl3pPr marL="2304363" indent="0">
              <a:buNone/>
              <a:defRPr sz="2970"/>
            </a:lvl3pPr>
            <a:lvl4pPr marL="3456544" indent="0">
              <a:buNone/>
              <a:defRPr sz="2970"/>
            </a:lvl4pPr>
            <a:lvl5pPr marL="4608726" indent="0">
              <a:buNone/>
              <a:defRPr sz="297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7100" y="12939934"/>
            <a:ext cx="3200813" cy="16526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70" i="1"/>
            </a:lvl1pPr>
            <a:lvl2pPr marL="1152181" indent="0">
              <a:buNone/>
              <a:defRPr sz="2790"/>
            </a:lvl2pPr>
            <a:lvl3pPr marL="2304363" indent="0">
              <a:buNone/>
              <a:defRPr sz="2790"/>
            </a:lvl3pPr>
            <a:lvl4pPr marL="3456544" indent="0">
              <a:buNone/>
              <a:defRPr sz="2790"/>
            </a:lvl4pPr>
            <a:lvl5pPr marL="4608726" indent="0">
              <a:buNone/>
              <a:defRPr sz="2790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59735" y="14806521"/>
            <a:ext cx="4488179" cy="16526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i="0"/>
            </a:lvl1pPr>
            <a:lvl2pPr marL="1152181" indent="0">
              <a:buNone/>
              <a:defRPr sz="2790"/>
            </a:lvl2pPr>
            <a:lvl3pPr marL="2304363" indent="0">
              <a:buNone/>
              <a:defRPr sz="2790"/>
            </a:lvl3pPr>
            <a:lvl4pPr marL="3456544" indent="0">
              <a:buNone/>
              <a:defRPr sz="2790"/>
            </a:lvl4pPr>
            <a:lvl5pPr marL="4608726" indent="0">
              <a:buNone/>
              <a:defRPr sz="2790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14589920" y="457663"/>
            <a:ext cx="4482412" cy="136283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3240"/>
            </a:lvl1pPr>
            <a:lvl2pPr marL="1152181" indent="0">
              <a:buNone/>
              <a:defRPr sz="3240"/>
            </a:lvl2pPr>
            <a:lvl3pPr marL="2304363" indent="0">
              <a:buNone/>
              <a:defRPr sz="3240"/>
            </a:lvl3pPr>
            <a:lvl4pPr marL="3456544" indent="0">
              <a:buNone/>
              <a:defRPr sz="3240"/>
            </a:lvl4pPr>
            <a:lvl5pPr marL="4608726" indent="0">
              <a:buNone/>
              <a:defRPr sz="3240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5350200" y="827313"/>
            <a:ext cx="8572500" cy="314825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600">
                <a:solidFill>
                  <a:schemeClr val="bg1"/>
                </a:solidFill>
              </a:defRPr>
            </a:lvl1pPr>
            <a:lvl2pPr>
              <a:defRPr sz="3600">
                <a:solidFill>
                  <a:schemeClr val="bg1"/>
                </a:solidFill>
              </a:defRPr>
            </a:lvl2pPr>
            <a:lvl3pPr>
              <a:defRPr sz="3600">
                <a:solidFill>
                  <a:schemeClr val="bg1"/>
                </a:solidFill>
              </a:defRPr>
            </a:lvl3pPr>
            <a:lvl4pPr>
              <a:defRPr sz="3600">
                <a:solidFill>
                  <a:schemeClr val="bg1"/>
                </a:solidFill>
              </a:defRPr>
            </a:lvl4pPr>
            <a:lvl5pPr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14589919" y="25320320"/>
            <a:ext cx="4446984" cy="603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/>
            </a:lvl1pPr>
            <a:lvl2pPr marL="1152181" indent="0">
              <a:buNone/>
              <a:defRPr sz="2700"/>
            </a:lvl2pPr>
            <a:lvl3pPr marL="2304363" indent="0">
              <a:buNone/>
              <a:defRPr sz="2700"/>
            </a:lvl3pPr>
            <a:lvl4pPr marL="3456544" indent="0">
              <a:buNone/>
              <a:defRPr sz="2700"/>
            </a:lvl4pPr>
            <a:lvl5pPr marL="4608726" indent="0">
              <a:buNone/>
              <a:defRPr sz="2700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65500" y="10750324"/>
            <a:ext cx="4482703" cy="1081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4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1152181" indent="0">
              <a:buNone/>
              <a:defRPr sz="2970">
                <a:latin typeface="+mj-lt"/>
              </a:defRPr>
            </a:lvl2pPr>
            <a:lvl3pPr marL="2304363" indent="0">
              <a:buNone/>
              <a:defRPr sz="2970">
                <a:latin typeface="+mj-lt"/>
              </a:defRPr>
            </a:lvl3pPr>
            <a:lvl4pPr marL="3456544" indent="0">
              <a:buNone/>
              <a:defRPr sz="2970">
                <a:latin typeface="+mj-lt"/>
              </a:defRPr>
            </a:lvl4pPr>
            <a:lvl5pPr marL="4608726" indent="0">
              <a:buNone/>
              <a:defRPr sz="2970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2992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5735" y="11872204"/>
            <a:ext cx="1092818" cy="15048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7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0020" y="17803524"/>
            <a:ext cx="4488180" cy="16526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0" b="1">
                <a:solidFill>
                  <a:srgbClr val="AB0520"/>
                </a:solidFill>
                <a:latin typeface="+mn-lt"/>
              </a:defRPr>
            </a:lvl1pPr>
            <a:lvl2pPr marL="1152181" indent="0">
              <a:buNone/>
              <a:defRPr sz="3240"/>
            </a:lvl2pPr>
            <a:lvl3pPr marL="2304363" indent="0">
              <a:buNone/>
              <a:defRPr sz="2970"/>
            </a:lvl3pPr>
            <a:lvl4pPr marL="3456544" indent="0">
              <a:buNone/>
              <a:defRPr sz="2970"/>
            </a:lvl4pPr>
            <a:lvl5pPr marL="4608726" indent="0">
              <a:buNone/>
              <a:defRPr sz="2970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65500" y="19456203"/>
            <a:ext cx="4482703" cy="130045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20"/>
            </a:lvl1pPr>
            <a:lvl2pPr marL="1152181" indent="0">
              <a:buNone/>
              <a:defRPr sz="2970"/>
            </a:lvl2pPr>
            <a:lvl3pPr marL="2304363" indent="0">
              <a:buNone/>
              <a:defRPr sz="2970"/>
            </a:lvl3pPr>
            <a:lvl4pPr marL="3456544" indent="0">
              <a:buNone/>
              <a:defRPr sz="2970"/>
            </a:lvl4pPr>
            <a:lvl5pPr marL="4608726" indent="0">
              <a:buNone/>
              <a:defRPr sz="2970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4589919" y="14499772"/>
            <a:ext cx="4446984" cy="104067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/>
            </a:lvl1pPr>
            <a:lvl2pPr marL="1152181" indent="0">
              <a:buNone/>
              <a:defRPr sz="2700"/>
            </a:lvl2pPr>
            <a:lvl3pPr marL="2304363" indent="0">
              <a:buNone/>
              <a:defRPr sz="2700"/>
            </a:lvl3pPr>
            <a:lvl4pPr marL="3456544" indent="0">
              <a:buNone/>
              <a:defRPr sz="2700"/>
            </a:lvl4pPr>
            <a:lvl5pPr marL="4608726" indent="0">
              <a:buNone/>
              <a:defRPr sz="27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65497" y="457664"/>
            <a:ext cx="4482412" cy="10210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40"/>
            </a:lvl1pPr>
            <a:lvl2pPr marL="1152181" indent="0">
              <a:buNone/>
              <a:defRPr sz="3240"/>
            </a:lvl2pPr>
            <a:lvl3pPr marL="2304363" indent="0">
              <a:buNone/>
              <a:defRPr sz="3240"/>
            </a:lvl3pPr>
            <a:lvl4pPr marL="3456544" indent="0">
              <a:buNone/>
              <a:defRPr sz="3240"/>
            </a:lvl4pPr>
            <a:lvl5pPr marL="4608726" indent="0">
              <a:buNone/>
              <a:defRPr sz="3240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7100" y="11828662"/>
            <a:ext cx="3218423" cy="9209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70" b="1"/>
            </a:lvl1pPr>
            <a:lvl2pPr marL="1152181" indent="0">
              <a:buNone/>
              <a:defRPr sz="2970"/>
            </a:lvl2pPr>
            <a:lvl3pPr marL="2304363" indent="0">
              <a:buNone/>
              <a:defRPr sz="2970"/>
            </a:lvl3pPr>
            <a:lvl4pPr marL="3456544" indent="0">
              <a:buNone/>
              <a:defRPr sz="2970"/>
            </a:lvl4pPr>
            <a:lvl5pPr marL="4608726" indent="0">
              <a:buNone/>
              <a:defRPr sz="297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7100" y="12939934"/>
            <a:ext cx="3200813" cy="16526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70" i="1"/>
            </a:lvl1pPr>
            <a:lvl2pPr marL="1152181" indent="0">
              <a:buNone/>
              <a:defRPr sz="2790"/>
            </a:lvl2pPr>
            <a:lvl3pPr marL="2304363" indent="0">
              <a:buNone/>
              <a:defRPr sz="2790"/>
            </a:lvl3pPr>
            <a:lvl4pPr marL="3456544" indent="0">
              <a:buNone/>
              <a:defRPr sz="2790"/>
            </a:lvl4pPr>
            <a:lvl5pPr marL="4608726" indent="0">
              <a:buNone/>
              <a:defRPr sz="2790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59735" y="14806521"/>
            <a:ext cx="4488179" cy="16526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i="0"/>
            </a:lvl1pPr>
            <a:lvl2pPr marL="1152181" indent="0">
              <a:buNone/>
              <a:defRPr sz="2790"/>
            </a:lvl2pPr>
            <a:lvl3pPr marL="2304363" indent="0">
              <a:buNone/>
              <a:defRPr sz="2790"/>
            </a:lvl3pPr>
            <a:lvl4pPr marL="3456544" indent="0">
              <a:buNone/>
              <a:defRPr sz="2790"/>
            </a:lvl4pPr>
            <a:lvl5pPr marL="4608726" indent="0">
              <a:buNone/>
              <a:defRPr sz="2790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14589920" y="457663"/>
            <a:ext cx="4482412" cy="136283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3240"/>
            </a:lvl1pPr>
            <a:lvl2pPr marL="1152181" indent="0">
              <a:buNone/>
              <a:defRPr sz="3240"/>
            </a:lvl2pPr>
            <a:lvl3pPr marL="2304363" indent="0">
              <a:buNone/>
              <a:defRPr sz="3240"/>
            </a:lvl3pPr>
            <a:lvl4pPr marL="3456544" indent="0">
              <a:buNone/>
              <a:defRPr sz="3240"/>
            </a:lvl4pPr>
            <a:lvl5pPr marL="4608726" indent="0">
              <a:buNone/>
              <a:defRPr sz="3240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5350200" y="827313"/>
            <a:ext cx="8572500" cy="314825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600">
                <a:solidFill>
                  <a:schemeClr val="bg1"/>
                </a:solidFill>
              </a:defRPr>
            </a:lvl1pPr>
            <a:lvl2pPr>
              <a:defRPr sz="3600">
                <a:solidFill>
                  <a:schemeClr val="bg1"/>
                </a:solidFill>
              </a:defRPr>
            </a:lvl2pPr>
            <a:lvl3pPr>
              <a:defRPr sz="3600">
                <a:solidFill>
                  <a:schemeClr val="bg1"/>
                </a:solidFill>
              </a:defRPr>
            </a:lvl3pPr>
            <a:lvl4pPr>
              <a:defRPr sz="3600">
                <a:solidFill>
                  <a:schemeClr val="bg1"/>
                </a:solidFill>
              </a:defRPr>
            </a:lvl4pPr>
            <a:lvl5pPr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14589919" y="25320320"/>
            <a:ext cx="4446984" cy="6069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/>
            </a:lvl1pPr>
            <a:lvl2pPr marL="1152181" indent="0">
              <a:buNone/>
              <a:defRPr sz="2700"/>
            </a:lvl2pPr>
            <a:lvl3pPr marL="2304363" indent="0">
              <a:buNone/>
              <a:defRPr sz="2700"/>
            </a:lvl3pPr>
            <a:lvl4pPr marL="3456544" indent="0">
              <a:buNone/>
              <a:defRPr sz="2700"/>
            </a:lvl4pPr>
            <a:lvl5pPr marL="4608726" indent="0">
              <a:buNone/>
              <a:defRPr sz="2700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65500" y="10750324"/>
            <a:ext cx="4482703" cy="1081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4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1152181" indent="0">
              <a:buNone/>
              <a:defRPr sz="2970">
                <a:latin typeface="+mj-lt"/>
              </a:defRPr>
            </a:lvl2pPr>
            <a:lvl3pPr marL="2304363" indent="0">
              <a:buNone/>
              <a:defRPr sz="2970">
                <a:latin typeface="+mj-lt"/>
              </a:defRPr>
            </a:lvl3pPr>
            <a:lvl4pPr marL="3456544" indent="0">
              <a:buNone/>
              <a:defRPr sz="2970">
                <a:latin typeface="+mj-lt"/>
              </a:defRPr>
            </a:lvl4pPr>
            <a:lvl5pPr marL="4608726" indent="0">
              <a:buNone/>
              <a:defRPr sz="2970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80540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A91C5F-AC7E-4001-80A9-95878AC30412}"/>
              </a:ext>
            </a:extLst>
          </p:cNvPr>
          <p:cNvSpPr/>
          <p:nvPr userDrawn="1"/>
        </p:nvSpPr>
        <p:spPr>
          <a:xfrm>
            <a:off x="4808949" y="0"/>
            <a:ext cx="9584502" cy="32918400"/>
          </a:xfrm>
          <a:prstGeom prst="rect">
            <a:avLst/>
          </a:prstGeom>
          <a:solidFill>
            <a:srgbClr val="2041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1" dirty="0"/>
          </a:p>
        </p:txBody>
      </p:sp>
      <p:pic>
        <p:nvPicPr>
          <p:cNvPr id="14" name="Picture 13" descr="A black sign with white text&#10;&#10;Description automatically generated">
            <a:extLst>
              <a:ext uri="{FF2B5EF4-FFF2-40B4-BE49-F238E27FC236}">
                <a16:creationId xmlns:a16="http://schemas.microsoft.com/office/drawing/2014/main" id="{141417D4-FDBC-4A1E-914A-A0A73BC11E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0402" y="31742743"/>
            <a:ext cx="4320540" cy="77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9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304363" rtl="0" eaLnBrk="1" latinLnBrk="0" hangingPunct="1">
        <a:lnSpc>
          <a:spcPct val="90000"/>
        </a:lnSpc>
        <a:spcBef>
          <a:spcPct val="0"/>
        </a:spcBef>
        <a:buNone/>
        <a:defRPr sz="110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6091" indent="-576091" algn="l" defTabSz="2304363" rtl="0" eaLnBrk="1" latinLnBrk="0" hangingPunct="1">
        <a:lnSpc>
          <a:spcPct val="90000"/>
        </a:lnSpc>
        <a:spcBef>
          <a:spcPts val="2520"/>
        </a:spcBef>
        <a:buFont typeface="Arial" panose="020B0604020202020204" pitchFamily="34" charset="0"/>
        <a:buChar char="•"/>
        <a:defRPr sz="7056" kern="1200">
          <a:solidFill>
            <a:schemeClr val="tx1"/>
          </a:solidFill>
          <a:latin typeface="+mn-lt"/>
          <a:ea typeface="+mn-ea"/>
          <a:cs typeface="+mn-cs"/>
        </a:defRPr>
      </a:lvl1pPr>
      <a:lvl2pPr marL="1728272" indent="-576091" algn="l" defTabSz="230436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6048" kern="1200">
          <a:solidFill>
            <a:schemeClr val="tx1"/>
          </a:solidFill>
          <a:latin typeface="+mn-lt"/>
          <a:ea typeface="+mn-ea"/>
          <a:cs typeface="+mn-cs"/>
        </a:defRPr>
      </a:lvl2pPr>
      <a:lvl3pPr marL="2880454" indent="-576091" algn="l" defTabSz="230436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4032635" indent="-576091" algn="l" defTabSz="230436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4pPr>
      <a:lvl5pPr marL="5184817" indent="-576091" algn="l" defTabSz="230436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5pPr>
      <a:lvl6pPr marL="6336998" indent="-576091" algn="l" defTabSz="230436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6pPr>
      <a:lvl7pPr marL="7489180" indent="-576091" algn="l" defTabSz="230436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7pPr>
      <a:lvl8pPr marL="8641361" indent="-576091" algn="l" defTabSz="230436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8pPr>
      <a:lvl9pPr marL="9793542" indent="-576091" algn="l" defTabSz="2304363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04363" rtl="0" eaLnBrk="1" latinLnBrk="0" hangingPunct="1">
        <a:defRPr sz="4536" kern="1200">
          <a:solidFill>
            <a:schemeClr val="tx1"/>
          </a:solidFill>
          <a:latin typeface="+mn-lt"/>
          <a:ea typeface="+mn-ea"/>
          <a:cs typeface="+mn-cs"/>
        </a:defRPr>
      </a:lvl1pPr>
      <a:lvl2pPr marL="1152181" algn="l" defTabSz="2304363" rtl="0" eaLnBrk="1" latinLnBrk="0" hangingPunct="1">
        <a:defRPr sz="4536" kern="1200">
          <a:solidFill>
            <a:schemeClr val="tx1"/>
          </a:solidFill>
          <a:latin typeface="+mn-lt"/>
          <a:ea typeface="+mn-ea"/>
          <a:cs typeface="+mn-cs"/>
        </a:defRPr>
      </a:lvl2pPr>
      <a:lvl3pPr marL="2304363" algn="l" defTabSz="2304363" rtl="0" eaLnBrk="1" latinLnBrk="0" hangingPunct="1">
        <a:defRPr sz="4536" kern="1200">
          <a:solidFill>
            <a:schemeClr val="tx1"/>
          </a:solidFill>
          <a:latin typeface="+mn-lt"/>
          <a:ea typeface="+mn-ea"/>
          <a:cs typeface="+mn-cs"/>
        </a:defRPr>
      </a:lvl3pPr>
      <a:lvl4pPr marL="3456544" algn="l" defTabSz="2304363" rtl="0" eaLnBrk="1" latinLnBrk="0" hangingPunct="1">
        <a:defRPr sz="4536" kern="1200">
          <a:solidFill>
            <a:schemeClr val="tx1"/>
          </a:solidFill>
          <a:latin typeface="+mn-lt"/>
          <a:ea typeface="+mn-ea"/>
          <a:cs typeface="+mn-cs"/>
        </a:defRPr>
      </a:lvl4pPr>
      <a:lvl5pPr marL="4608726" algn="l" defTabSz="2304363" rtl="0" eaLnBrk="1" latinLnBrk="0" hangingPunct="1">
        <a:defRPr sz="4536" kern="1200">
          <a:solidFill>
            <a:schemeClr val="tx1"/>
          </a:solidFill>
          <a:latin typeface="+mn-lt"/>
          <a:ea typeface="+mn-ea"/>
          <a:cs typeface="+mn-cs"/>
        </a:defRPr>
      </a:lvl5pPr>
      <a:lvl6pPr marL="5760907" algn="l" defTabSz="2304363" rtl="0" eaLnBrk="1" latinLnBrk="0" hangingPunct="1">
        <a:defRPr sz="4536" kern="1200">
          <a:solidFill>
            <a:schemeClr val="tx1"/>
          </a:solidFill>
          <a:latin typeface="+mn-lt"/>
          <a:ea typeface="+mn-ea"/>
          <a:cs typeface="+mn-cs"/>
        </a:defRPr>
      </a:lvl6pPr>
      <a:lvl7pPr marL="6913088" algn="l" defTabSz="2304363" rtl="0" eaLnBrk="1" latinLnBrk="0" hangingPunct="1">
        <a:defRPr sz="4536" kern="1200">
          <a:solidFill>
            <a:schemeClr val="tx1"/>
          </a:solidFill>
          <a:latin typeface="+mn-lt"/>
          <a:ea typeface="+mn-ea"/>
          <a:cs typeface="+mn-cs"/>
        </a:defRPr>
      </a:lvl7pPr>
      <a:lvl8pPr marL="8065270" algn="l" defTabSz="2304363" rtl="0" eaLnBrk="1" latinLnBrk="0" hangingPunct="1">
        <a:defRPr sz="4536" kern="1200">
          <a:solidFill>
            <a:schemeClr val="tx1"/>
          </a:solidFill>
          <a:latin typeface="+mn-lt"/>
          <a:ea typeface="+mn-ea"/>
          <a:cs typeface="+mn-cs"/>
        </a:defRPr>
      </a:lvl8pPr>
      <a:lvl9pPr marL="9217451" algn="l" defTabSz="2304363" rtl="0" eaLnBrk="1" latinLnBrk="0" hangingPunct="1">
        <a:defRPr sz="45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4F672F4-8788-4BC3-81A0-3712082E25EE}"/>
              </a:ext>
            </a:extLst>
          </p:cNvPr>
          <p:cNvSpPr/>
          <p:nvPr userDrawn="1"/>
        </p:nvSpPr>
        <p:spPr>
          <a:xfrm>
            <a:off x="4808949" y="0"/>
            <a:ext cx="9584502" cy="32918400"/>
          </a:xfrm>
          <a:prstGeom prst="rect">
            <a:avLst/>
          </a:prstGeom>
          <a:solidFill>
            <a:srgbClr val="AB05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1"/>
          </a:p>
        </p:txBody>
      </p:sp>
      <p:pic>
        <p:nvPicPr>
          <p:cNvPr id="4" name="Picture 3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DD3CBAEB-2C5F-4512-8C26-4DEB4250A4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1029" y="31397806"/>
            <a:ext cx="4121602" cy="87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91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1920240" rtl="0" eaLnBrk="1" latinLnBrk="0" hangingPunct="1">
        <a:lnSpc>
          <a:spcPct val="90000"/>
        </a:lnSpc>
        <a:spcBef>
          <a:spcPct val="0"/>
        </a:spcBef>
        <a:buNone/>
        <a:defRPr sz="92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92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0" indent="-480060" algn="l" defTabSz="192024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0" algn="l" defTabSz="1920240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BB063A9-CB7E-4283-BF4F-13D5438CEA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03B73-4384-4C97-BE24-B65C3692B1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0EC34-C487-4871-A72B-4DE0367DA4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511B83-95D4-464D-A817-EBD481CF1EB5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5E896-E0F0-4A3E-91C2-5FD21331829B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1651CA-DA3D-45F3-9C15-5C4EC84F69F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917A33-F151-4323-B34B-07F7F37CFCF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6BCDCA-8628-4533-A6B9-01C3BCF7EF0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529E424-3A7E-4C2D-8201-9209B7DE9397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197403-4E92-4EE5-930F-5EC0CA621D43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9B6B12D-39FB-4C26-AEC0-09BBF5816404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0B5CC01-68A8-4C41-8F5D-4DC8E360DE3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2DE75B-C6A2-4903-9D30-0382D0F2883E}"/>
              </a:ext>
            </a:extLst>
          </p:cNvPr>
          <p:cNvSpPr txBox="1"/>
          <p:nvPr/>
        </p:nvSpPr>
        <p:spPr>
          <a:xfrm>
            <a:off x="-7632507" y="3416550"/>
            <a:ext cx="670560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600" dirty="0"/>
              <a:t>PLEASE NOTE:</a:t>
            </a:r>
          </a:p>
          <a:p>
            <a:pPr lvl="0"/>
            <a:r>
              <a:rPr lang="en-US" sz="6600" dirty="0"/>
              <a:t>This File is ½ size of 42x72. </a:t>
            </a:r>
          </a:p>
          <a:p>
            <a:pPr lvl="0"/>
            <a:endParaRPr lang="en-US" sz="6600" dirty="0"/>
          </a:p>
          <a:p>
            <a:pPr lvl="0"/>
            <a:r>
              <a:rPr lang="en-US" sz="6600" dirty="0"/>
              <a:t>You will need to enlarge to print to full size.</a:t>
            </a:r>
          </a:p>
          <a:p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1127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7A33B8-9C79-4633-9073-73367A4B02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C8901-4CBE-49B3-B647-1B15B13CCAA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3BD9-6604-49A7-B7FF-5E87B10F186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E45934-956F-408B-88F7-4EBEE193E38B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A50529-F3CE-4278-B856-CC1EFFAF2D28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D099A1-82F6-48E7-B9D3-B0F37FAC063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A43D13-7B03-46AD-96A4-8319312B3A9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78311A-8BD2-4985-9D46-CE966F3FB9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99A7699-1E5F-4A5B-9CC4-91941E88178C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44D8999-AD01-4697-BE5F-4D614AEFE056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4E4D32E-86F6-4F25-8BDA-F5F771F558D5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09495DD-A9B2-4F47-8C4D-FAF11016B96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E25488-5A8D-4623-AB03-7C4B941C9068}"/>
              </a:ext>
            </a:extLst>
          </p:cNvPr>
          <p:cNvSpPr txBox="1"/>
          <p:nvPr/>
        </p:nvSpPr>
        <p:spPr>
          <a:xfrm>
            <a:off x="-7632507" y="3416550"/>
            <a:ext cx="670560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6600" dirty="0"/>
              <a:t>PLEASE NOTE:</a:t>
            </a:r>
          </a:p>
          <a:p>
            <a:pPr lvl="0"/>
            <a:r>
              <a:rPr lang="en-US" sz="6600" dirty="0"/>
              <a:t>This File is ½ size of 42x72. </a:t>
            </a:r>
          </a:p>
          <a:p>
            <a:pPr lvl="0"/>
            <a:endParaRPr lang="en-US" sz="6600" dirty="0"/>
          </a:p>
          <a:p>
            <a:pPr lvl="0"/>
            <a:r>
              <a:rPr lang="en-US" sz="6600" dirty="0"/>
              <a:t>You will need to enlarge to print to full size.</a:t>
            </a:r>
          </a:p>
          <a:p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168700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44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Lyon, Alex - (alexlyon)</dc:creator>
  <cp:lastModifiedBy>Leanna Dominguez</cp:lastModifiedBy>
  <cp:revision>32</cp:revision>
  <dcterms:created xsi:type="dcterms:W3CDTF">2020-01-24T17:58:16Z</dcterms:created>
  <dcterms:modified xsi:type="dcterms:W3CDTF">2022-01-20T20:13:04Z</dcterms:modified>
</cp:coreProperties>
</file>