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33" r:id="rId2"/>
    <p:sldMasterId id="2147483735" r:id="rId3"/>
  </p:sldMasterIdLst>
  <p:notesMasterIdLst>
    <p:notesMasterId r:id="rId7"/>
  </p:notesMasterIdLst>
  <p:handoutMasterIdLst>
    <p:handoutMasterId r:id="rId8"/>
  </p:handoutMasterIdLst>
  <p:sldIdLst>
    <p:sldId id="260" r:id="rId4"/>
    <p:sldId id="258" r:id="rId5"/>
    <p:sldId id="261" r:id="rId6"/>
  </p:sldIdLst>
  <p:sldSz cx="19202400" cy="32918400"/>
  <p:notesSz cx="7010400" cy="9296400"/>
  <p:defaultTextStyle>
    <a:defPPr>
      <a:defRPr lang="en-US"/>
    </a:defPPr>
    <a:lvl1pPr marL="0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74"/>
  </p:normalViewPr>
  <p:slideViewPr>
    <p:cSldViewPr snapToGrid="0">
      <p:cViewPr varScale="1">
        <p:scale>
          <a:sx n="17" d="100"/>
          <a:sy n="17" d="100"/>
        </p:scale>
        <p:origin x="285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B3F6A5-680A-44D2-A67D-1D2B3993FAF8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D34A8C6-4608-4FF9-9B7F-DA315885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FD7E6D-5AA3-F14C-BDB3-36AA178AB44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90800" y="1162050"/>
            <a:ext cx="18288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FB75DAE-9935-094A-8773-B89657CE3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90800" y="1162050"/>
            <a:ext cx="18288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5DAE-9935-094A-8773-B89657CE34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6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9202400" cy="5396619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94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80617" y="887414"/>
            <a:ext cx="14087852" cy="137681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4388906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80617" y="2605088"/>
            <a:ext cx="14087852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0617" y="3904959"/>
            <a:ext cx="14087852" cy="9422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961754" y="8955255"/>
            <a:ext cx="4487453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2400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65538" y="10090315"/>
            <a:ext cx="4469525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65537" y="20117461"/>
            <a:ext cx="4469525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165537" y="21252519"/>
            <a:ext cx="4469525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4961754" y="26454761"/>
            <a:ext cx="4487453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4539749" y="10090150"/>
            <a:ext cx="4516173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4539748" y="20117132"/>
            <a:ext cx="4516173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4539748" y="21252032"/>
            <a:ext cx="4516173" cy="35944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4539748" y="25288112"/>
            <a:ext cx="4516173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4539746" y="26454761"/>
            <a:ext cx="4516173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9775824" y="8955255"/>
            <a:ext cx="4487453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9775824" y="26454761"/>
            <a:ext cx="4487453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47609" y="8955253"/>
            <a:ext cx="4487453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4568468" y="8982946"/>
            <a:ext cx="4487453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4970718" y="10119380"/>
            <a:ext cx="4469525" cy="81895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4961755" y="18779782"/>
            <a:ext cx="4469525" cy="720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9775824" y="10119380"/>
            <a:ext cx="4469525" cy="81895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9766861" y="18779782"/>
            <a:ext cx="4469525" cy="720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Freeform 58"/>
          <p:cNvSpPr/>
          <p:nvPr userDrawn="1"/>
        </p:nvSpPr>
        <p:spPr bwMode="auto">
          <a:xfrm>
            <a:off x="14880344" y="-168279"/>
            <a:ext cx="4080105" cy="7211001"/>
          </a:xfrm>
          <a:custGeom>
            <a:avLst/>
            <a:gdLst>
              <a:gd name="connsiteX0" fmla="*/ 41563 w 6400800"/>
              <a:gd name="connsiteY0" fmla="*/ 124691 h 8728363"/>
              <a:gd name="connsiteX1" fmla="*/ 41563 w 6400800"/>
              <a:gd name="connsiteY1" fmla="*/ 6691745 h 8728363"/>
              <a:gd name="connsiteX2" fmla="*/ 3158836 w 6400800"/>
              <a:gd name="connsiteY2" fmla="*/ 8728363 h 8728363"/>
              <a:gd name="connsiteX3" fmla="*/ 6400800 w 6400800"/>
              <a:gd name="connsiteY3" fmla="*/ 6650181 h 8728363"/>
              <a:gd name="connsiteX4" fmla="*/ 6359236 w 6400800"/>
              <a:gd name="connsiteY4" fmla="*/ 0 h 8728363"/>
              <a:gd name="connsiteX5" fmla="*/ 0 w 6400800"/>
              <a:gd name="connsiteY5" fmla="*/ 83127 h 8728363"/>
              <a:gd name="connsiteX6" fmla="*/ 0 w 6400800"/>
              <a:gd name="connsiteY6" fmla="*/ 83127 h 8728363"/>
              <a:gd name="connsiteX7" fmla="*/ 41563 w 6400800"/>
              <a:gd name="connsiteY7" fmla="*/ 706581 h 8728363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623454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41564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83127 w 6400800"/>
              <a:gd name="connsiteY7" fmla="*/ 872837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83127 w 6400800"/>
              <a:gd name="connsiteY6" fmla="*/ 872837 h 864523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4156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41563 h 7855526"/>
              <a:gd name="connsiteX0" fmla="*/ 41564 w 6359237"/>
              <a:gd name="connsiteY0" fmla="*/ 0 h 7897090"/>
              <a:gd name="connsiteX1" fmla="*/ 0 w 6359237"/>
              <a:gd name="connsiteY1" fmla="*/ 5860472 h 7897090"/>
              <a:gd name="connsiteX2" fmla="*/ 3117273 w 6359237"/>
              <a:gd name="connsiteY2" fmla="*/ 7897090 h 7897090"/>
              <a:gd name="connsiteX3" fmla="*/ 6359237 w 6359237"/>
              <a:gd name="connsiteY3" fmla="*/ 5818908 h 7897090"/>
              <a:gd name="connsiteX4" fmla="*/ 6317673 w 6359237"/>
              <a:gd name="connsiteY4" fmla="*/ 41564 h 7897090"/>
              <a:gd name="connsiteX5" fmla="*/ 41564 w 6359237"/>
              <a:gd name="connsiteY5" fmla="*/ 0 h 7897090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0 h 7855527"/>
              <a:gd name="connsiteX1" fmla="*/ 0 w 6359237"/>
              <a:gd name="connsiteY1" fmla="*/ 5818909 h 7855527"/>
              <a:gd name="connsiteX2" fmla="*/ 3117273 w 6359237"/>
              <a:gd name="connsiteY2" fmla="*/ 7855527 h 7855527"/>
              <a:gd name="connsiteX3" fmla="*/ 6359237 w 6359237"/>
              <a:gd name="connsiteY3" fmla="*/ 5777345 h 7855527"/>
              <a:gd name="connsiteX4" fmla="*/ 6317673 w 6359237"/>
              <a:gd name="connsiteY4" fmla="*/ 1 h 7855527"/>
              <a:gd name="connsiteX5" fmla="*/ 41564 w 6359237"/>
              <a:gd name="connsiteY5" fmla="*/ 0 h 7855527"/>
              <a:gd name="connsiteX0" fmla="*/ 0 w 6400800"/>
              <a:gd name="connsiteY0" fmla="*/ 41563 h 7855526"/>
              <a:gd name="connsiteX1" fmla="*/ 41563 w 6400800"/>
              <a:gd name="connsiteY1" fmla="*/ 5818908 h 7855526"/>
              <a:gd name="connsiteX2" fmla="*/ 3158836 w 6400800"/>
              <a:gd name="connsiteY2" fmla="*/ 7855526 h 7855526"/>
              <a:gd name="connsiteX3" fmla="*/ 6400800 w 6400800"/>
              <a:gd name="connsiteY3" fmla="*/ 5777344 h 7855526"/>
              <a:gd name="connsiteX4" fmla="*/ 6359236 w 6400800"/>
              <a:gd name="connsiteY4" fmla="*/ 0 h 7855526"/>
              <a:gd name="connsiteX5" fmla="*/ 0 w 6400800"/>
              <a:gd name="connsiteY5" fmla="*/ 41563 h 785552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20049 w 6359237"/>
              <a:gd name="connsiteY0" fmla="*/ 782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20049 w 6359237"/>
              <a:gd name="connsiteY5" fmla="*/ 7823 h 7855526"/>
              <a:gd name="connsiteX0" fmla="*/ 20049 w 6371461"/>
              <a:gd name="connsiteY0" fmla="*/ 0 h 7847703"/>
              <a:gd name="connsiteX1" fmla="*/ 0 w 6371461"/>
              <a:gd name="connsiteY1" fmla="*/ 5811085 h 7847703"/>
              <a:gd name="connsiteX2" fmla="*/ 3117273 w 6371461"/>
              <a:gd name="connsiteY2" fmla="*/ 7847703 h 7847703"/>
              <a:gd name="connsiteX3" fmla="*/ 6359237 w 6371461"/>
              <a:gd name="connsiteY3" fmla="*/ 5769521 h 7847703"/>
              <a:gd name="connsiteX4" fmla="*/ 6371461 w 6371461"/>
              <a:gd name="connsiteY4" fmla="*/ 2935 h 7847703"/>
              <a:gd name="connsiteX5" fmla="*/ 20049 w 6371461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769521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823309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69218"/>
              <a:gd name="connsiteX1" fmla="*/ 0 w 6359858"/>
              <a:gd name="connsiteY1" fmla="*/ 5811085 h 7869218"/>
              <a:gd name="connsiteX2" fmla="*/ 3138788 w 6359858"/>
              <a:gd name="connsiteY2" fmla="*/ 7869218 h 7869218"/>
              <a:gd name="connsiteX3" fmla="*/ 6359237 w 6359858"/>
              <a:gd name="connsiteY3" fmla="*/ 5823309 h 7869218"/>
              <a:gd name="connsiteX4" fmla="*/ 6349946 w 6359858"/>
              <a:gd name="connsiteY4" fmla="*/ 13693 h 7869218"/>
              <a:gd name="connsiteX5" fmla="*/ 20049 w 6359858"/>
              <a:gd name="connsiteY5" fmla="*/ 0 h 7869218"/>
              <a:gd name="connsiteX0" fmla="*/ 0 w 6361324"/>
              <a:gd name="connsiteY0" fmla="*/ 0 h 7858461"/>
              <a:gd name="connsiteX1" fmla="*/ 1466 w 6361324"/>
              <a:gd name="connsiteY1" fmla="*/ 5800328 h 7858461"/>
              <a:gd name="connsiteX2" fmla="*/ 3140254 w 6361324"/>
              <a:gd name="connsiteY2" fmla="*/ 7858461 h 7858461"/>
              <a:gd name="connsiteX3" fmla="*/ 6360703 w 6361324"/>
              <a:gd name="connsiteY3" fmla="*/ 5812552 h 7858461"/>
              <a:gd name="connsiteX4" fmla="*/ 6351412 w 6361324"/>
              <a:gd name="connsiteY4" fmla="*/ 2936 h 7858461"/>
              <a:gd name="connsiteX5" fmla="*/ 0 w 6361324"/>
              <a:gd name="connsiteY5" fmla="*/ 0 h 7858461"/>
              <a:gd name="connsiteX0" fmla="*/ 0 w 6372928"/>
              <a:gd name="connsiteY0" fmla="*/ 0 h 7858461"/>
              <a:gd name="connsiteX1" fmla="*/ 1466 w 6372928"/>
              <a:gd name="connsiteY1" fmla="*/ 5800328 h 7858461"/>
              <a:gd name="connsiteX2" fmla="*/ 3140254 w 6372928"/>
              <a:gd name="connsiteY2" fmla="*/ 7858461 h 7858461"/>
              <a:gd name="connsiteX3" fmla="*/ 6360703 w 6372928"/>
              <a:gd name="connsiteY3" fmla="*/ 5812552 h 7858461"/>
              <a:gd name="connsiteX4" fmla="*/ 6372928 w 6372928"/>
              <a:gd name="connsiteY4" fmla="*/ 13694 h 7858461"/>
              <a:gd name="connsiteX5" fmla="*/ 0 w 6372928"/>
              <a:gd name="connsiteY5" fmla="*/ 0 h 7858461"/>
              <a:gd name="connsiteX0" fmla="*/ 0 w 6372928"/>
              <a:gd name="connsiteY0" fmla="*/ 299879 h 8158340"/>
              <a:gd name="connsiteX1" fmla="*/ 1466 w 6372928"/>
              <a:gd name="connsiteY1" fmla="*/ 6100207 h 8158340"/>
              <a:gd name="connsiteX2" fmla="*/ 3140254 w 6372928"/>
              <a:gd name="connsiteY2" fmla="*/ 8158340 h 8158340"/>
              <a:gd name="connsiteX3" fmla="*/ 6360703 w 6372928"/>
              <a:gd name="connsiteY3" fmla="*/ 6112431 h 8158340"/>
              <a:gd name="connsiteX4" fmla="*/ 6372928 w 6372928"/>
              <a:gd name="connsiteY4" fmla="*/ 50 h 8158340"/>
              <a:gd name="connsiteX5" fmla="*/ 0 w 6372928"/>
              <a:gd name="connsiteY5" fmla="*/ 299879 h 8158340"/>
              <a:gd name="connsiteX0" fmla="*/ 54192 w 6371466"/>
              <a:gd name="connsiteY0" fmla="*/ 12434 h 8158290"/>
              <a:gd name="connsiteX1" fmla="*/ 4 w 6371466"/>
              <a:gd name="connsiteY1" fmla="*/ 6100157 h 8158290"/>
              <a:gd name="connsiteX2" fmla="*/ 3138792 w 6371466"/>
              <a:gd name="connsiteY2" fmla="*/ 8158290 h 8158290"/>
              <a:gd name="connsiteX3" fmla="*/ 6359241 w 6371466"/>
              <a:gd name="connsiteY3" fmla="*/ 6112381 h 8158290"/>
              <a:gd name="connsiteX4" fmla="*/ 6371466 w 6371466"/>
              <a:gd name="connsiteY4" fmla="*/ 0 h 8158290"/>
              <a:gd name="connsiteX5" fmla="*/ 54192 w 6371466"/>
              <a:gd name="connsiteY5" fmla="*/ 12434 h 8158290"/>
              <a:gd name="connsiteX0" fmla="*/ 0 w 6372928"/>
              <a:gd name="connsiteY0" fmla="*/ 38561 h 8158290"/>
              <a:gd name="connsiteX1" fmla="*/ 1466 w 6372928"/>
              <a:gd name="connsiteY1" fmla="*/ 6100157 h 8158290"/>
              <a:gd name="connsiteX2" fmla="*/ 3140254 w 6372928"/>
              <a:gd name="connsiteY2" fmla="*/ 8158290 h 8158290"/>
              <a:gd name="connsiteX3" fmla="*/ 6360703 w 6372928"/>
              <a:gd name="connsiteY3" fmla="*/ 6112381 h 8158290"/>
              <a:gd name="connsiteX4" fmla="*/ 6372928 w 6372928"/>
              <a:gd name="connsiteY4" fmla="*/ 0 h 8158290"/>
              <a:gd name="connsiteX5" fmla="*/ 0 w 6372928"/>
              <a:gd name="connsiteY5" fmla="*/ 38561 h 8158290"/>
              <a:gd name="connsiteX0" fmla="*/ 0 w 6361194"/>
              <a:gd name="connsiteY0" fmla="*/ 30172 h 8149901"/>
              <a:gd name="connsiteX1" fmla="*/ 1466 w 6361194"/>
              <a:gd name="connsiteY1" fmla="*/ 6091768 h 8149901"/>
              <a:gd name="connsiteX2" fmla="*/ 3140254 w 6361194"/>
              <a:gd name="connsiteY2" fmla="*/ 8149901 h 8149901"/>
              <a:gd name="connsiteX3" fmla="*/ 6360703 w 6361194"/>
              <a:gd name="connsiteY3" fmla="*/ 6103992 h 8149901"/>
              <a:gd name="connsiteX4" fmla="*/ 6346122 w 6361194"/>
              <a:gd name="connsiteY4" fmla="*/ 0 h 8149901"/>
              <a:gd name="connsiteX5" fmla="*/ 0 w 6361194"/>
              <a:gd name="connsiteY5" fmla="*/ 30172 h 8149901"/>
              <a:gd name="connsiteX0" fmla="*/ 0 w 6363993"/>
              <a:gd name="connsiteY0" fmla="*/ 21783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21783 h 8141512"/>
              <a:gd name="connsiteX0" fmla="*/ 0 w 6363993"/>
              <a:gd name="connsiteY0" fmla="*/ 5004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62548"/>
              <a:gd name="connsiteY0" fmla="*/ 5004 h 8141512"/>
              <a:gd name="connsiteX1" fmla="*/ 21 w 6362548"/>
              <a:gd name="connsiteY1" fmla="*/ 6083379 h 8141512"/>
              <a:gd name="connsiteX2" fmla="*/ 3138809 w 6362548"/>
              <a:gd name="connsiteY2" fmla="*/ 8141512 h 8141512"/>
              <a:gd name="connsiteX3" fmla="*/ 6359258 w 6362548"/>
              <a:gd name="connsiteY3" fmla="*/ 6095603 h 8141512"/>
              <a:gd name="connsiteX4" fmla="*/ 6362548 w 6362548"/>
              <a:gd name="connsiteY4" fmla="*/ 0 h 8141512"/>
              <a:gd name="connsiteX5" fmla="*/ 7490 w 6362548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77619"/>
              <a:gd name="connsiteY0" fmla="*/ 0 h 8153287"/>
              <a:gd name="connsiteX1" fmla="*/ 21 w 6377619"/>
              <a:gd name="connsiteY1" fmla="*/ 6095154 h 8153287"/>
              <a:gd name="connsiteX2" fmla="*/ 3138809 w 6377619"/>
              <a:gd name="connsiteY2" fmla="*/ 8153287 h 8153287"/>
              <a:gd name="connsiteX3" fmla="*/ 6377128 w 6377619"/>
              <a:gd name="connsiteY3" fmla="*/ 6115768 h 8153287"/>
              <a:gd name="connsiteX4" fmla="*/ 6362548 w 6377619"/>
              <a:gd name="connsiteY4" fmla="*/ 11775 h 8153287"/>
              <a:gd name="connsiteX5" fmla="*/ 7490 w 6377619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7500943"/>
              <a:gd name="connsiteX1" fmla="*/ 21 w 6377128"/>
              <a:gd name="connsiteY1" fmla="*/ 6095154 h 7500943"/>
              <a:gd name="connsiteX2" fmla="*/ 3184912 w 6377128"/>
              <a:gd name="connsiteY2" fmla="*/ 7500943 h 7500943"/>
              <a:gd name="connsiteX3" fmla="*/ 6377128 w 6377128"/>
              <a:gd name="connsiteY3" fmla="*/ 6115768 h 7500943"/>
              <a:gd name="connsiteX4" fmla="*/ 6362548 w 6377128"/>
              <a:gd name="connsiteY4" fmla="*/ 11775 h 7500943"/>
              <a:gd name="connsiteX5" fmla="*/ 7490 w 6377128"/>
              <a:gd name="connsiteY5" fmla="*/ 0 h 7500943"/>
              <a:gd name="connsiteX0" fmla="*/ 7490 w 6377128"/>
              <a:gd name="connsiteY0" fmla="*/ 0 h 7749455"/>
              <a:gd name="connsiteX1" fmla="*/ 21 w 6377128"/>
              <a:gd name="connsiteY1" fmla="*/ 6095154 h 7749455"/>
              <a:gd name="connsiteX2" fmla="*/ 3184912 w 6377128"/>
              <a:gd name="connsiteY2" fmla="*/ 7749455 h 7749455"/>
              <a:gd name="connsiteX3" fmla="*/ 6377128 w 6377128"/>
              <a:gd name="connsiteY3" fmla="*/ 6115768 h 7749455"/>
              <a:gd name="connsiteX4" fmla="*/ 6362548 w 6377128"/>
              <a:gd name="connsiteY4" fmla="*/ 11775 h 7749455"/>
              <a:gd name="connsiteX5" fmla="*/ 7490 w 6377128"/>
              <a:gd name="connsiteY5" fmla="*/ 0 h 7749455"/>
              <a:gd name="connsiteX0" fmla="*/ 7490 w 6377128"/>
              <a:gd name="connsiteY0" fmla="*/ 0 h 7594136"/>
              <a:gd name="connsiteX1" fmla="*/ 21 w 6377128"/>
              <a:gd name="connsiteY1" fmla="*/ 6095154 h 7594136"/>
              <a:gd name="connsiteX2" fmla="*/ 3184912 w 6377128"/>
              <a:gd name="connsiteY2" fmla="*/ 7594136 h 7594136"/>
              <a:gd name="connsiteX3" fmla="*/ 6377128 w 6377128"/>
              <a:gd name="connsiteY3" fmla="*/ 6115768 h 7594136"/>
              <a:gd name="connsiteX4" fmla="*/ 6362548 w 6377128"/>
              <a:gd name="connsiteY4" fmla="*/ 11775 h 7594136"/>
              <a:gd name="connsiteX5" fmla="*/ 7490 w 6377128"/>
              <a:gd name="connsiteY5" fmla="*/ 0 h 759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7128" h="7594136">
                <a:moveTo>
                  <a:pt x="7490" y="0"/>
                </a:moveTo>
                <a:cubicBezTo>
                  <a:pt x="7979" y="1933443"/>
                  <a:pt x="-468" y="4161711"/>
                  <a:pt x="21" y="6095154"/>
                </a:cubicBezTo>
                <a:lnTo>
                  <a:pt x="3184912" y="7594136"/>
                </a:lnTo>
                <a:lnTo>
                  <a:pt x="6377128" y="6115768"/>
                </a:lnTo>
                <a:cubicBezTo>
                  <a:pt x="6354397" y="4201962"/>
                  <a:pt x="6358473" y="1933970"/>
                  <a:pt x="6362548" y="11775"/>
                </a:cubicBezTo>
                <a:lnTo>
                  <a:pt x="7490" y="0"/>
                </a:lnTo>
                <a:close/>
              </a:path>
            </a:pathLst>
          </a:custGeom>
          <a:solidFill>
            <a:srgbClr val="AB05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69900" sx="106000" sy="106000" algn="ctr" rotWithShape="0">
              <a:prstClr val="black">
                <a:alpha val="29000"/>
              </a:prstClr>
            </a:outerShdw>
          </a:effectLst>
        </p:spPr>
        <p:txBody>
          <a:bodyPr wrap="square" lIns="457200" tIns="457200" rIns="457200" bIns="457200">
            <a:spAutoFit/>
          </a:bodyPr>
          <a:lstStyle/>
          <a:p>
            <a:pPr defTabSz="4389438">
              <a:defRPr/>
            </a:pPr>
            <a:endParaRPr lang="en-US" sz="1093" dirty="0">
              <a:solidFill>
                <a:srgbClr val="0C234B"/>
              </a:solidFill>
              <a:latin typeface="Arial Narrow" pitchFamily="61" charset="0"/>
            </a:endParaRPr>
          </a:p>
        </p:txBody>
      </p:sp>
      <p:pic>
        <p:nvPicPr>
          <p:cNvPr id="68" name="Picture 67" descr="Pharmacy_Full Color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767" y="1093311"/>
            <a:ext cx="3754617" cy="2727551"/>
          </a:xfrm>
          <a:prstGeom prst="rect">
            <a:avLst/>
          </a:prstGeom>
        </p:spPr>
      </p:pic>
      <p:sp>
        <p:nvSpPr>
          <p:cNvPr id="36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10661179" y="5977784"/>
            <a:ext cx="3669112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29" name="Picture 28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86918A2C-1C3C-4E4B-B939-73F84BE213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17" y="6284034"/>
            <a:ext cx="6980109" cy="148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43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9202400" cy="5396619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94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80617" y="887414"/>
            <a:ext cx="14087852" cy="137681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4388906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80617" y="2605088"/>
            <a:ext cx="14087852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0617" y="3904959"/>
            <a:ext cx="14087852" cy="9422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65538" y="10090315"/>
            <a:ext cx="6120962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65537" y="20117461"/>
            <a:ext cx="6120962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165537" y="21252519"/>
            <a:ext cx="6120962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3091019" y="10090150"/>
            <a:ext cx="5926968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3091016" y="20085383"/>
            <a:ext cx="5926969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3091018" y="21252032"/>
            <a:ext cx="5926969" cy="35944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3091018" y="25288112"/>
            <a:ext cx="5964904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3091016" y="26454761"/>
            <a:ext cx="5964904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6728318" y="8955253"/>
            <a:ext cx="5944632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6728318" y="26454759"/>
            <a:ext cx="5944632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47609" y="8955253"/>
            <a:ext cx="6145514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3091016" y="8958306"/>
            <a:ext cx="5926971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5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6728318" y="10119378"/>
            <a:ext cx="5920882" cy="81895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6719355" y="18779780"/>
            <a:ext cx="5920882" cy="720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Freeform 58"/>
          <p:cNvSpPr/>
          <p:nvPr userDrawn="1"/>
        </p:nvSpPr>
        <p:spPr bwMode="auto">
          <a:xfrm>
            <a:off x="14880344" y="-168279"/>
            <a:ext cx="4080105" cy="7211001"/>
          </a:xfrm>
          <a:custGeom>
            <a:avLst/>
            <a:gdLst>
              <a:gd name="connsiteX0" fmla="*/ 41563 w 6400800"/>
              <a:gd name="connsiteY0" fmla="*/ 124691 h 8728363"/>
              <a:gd name="connsiteX1" fmla="*/ 41563 w 6400800"/>
              <a:gd name="connsiteY1" fmla="*/ 6691745 h 8728363"/>
              <a:gd name="connsiteX2" fmla="*/ 3158836 w 6400800"/>
              <a:gd name="connsiteY2" fmla="*/ 8728363 h 8728363"/>
              <a:gd name="connsiteX3" fmla="*/ 6400800 w 6400800"/>
              <a:gd name="connsiteY3" fmla="*/ 6650181 h 8728363"/>
              <a:gd name="connsiteX4" fmla="*/ 6359236 w 6400800"/>
              <a:gd name="connsiteY4" fmla="*/ 0 h 8728363"/>
              <a:gd name="connsiteX5" fmla="*/ 0 w 6400800"/>
              <a:gd name="connsiteY5" fmla="*/ 83127 h 8728363"/>
              <a:gd name="connsiteX6" fmla="*/ 0 w 6400800"/>
              <a:gd name="connsiteY6" fmla="*/ 83127 h 8728363"/>
              <a:gd name="connsiteX7" fmla="*/ 41563 w 6400800"/>
              <a:gd name="connsiteY7" fmla="*/ 706581 h 8728363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623454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41564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83127 w 6400800"/>
              <a:gd name="connsiteY7" fmla="*/ 872837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83127 w 6400800"/>
              <a:gd name="connsiteY6" fmla="*/ 872837 h 864523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4156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41563 h 7855526"/>
              <a:gd name="connsiteX0" fmla="*/ 41564 w 6359237"/>
              <a:gd name="connsiteY0" fmla="*/ 0 h 7897090"/>
              <a:gd name="connsiteX1" fmla="*/ 0 w 6359237"/>
              <a:gd name="connsiteY1" fmla="*/ 5860472 h 7897090"/>
              <a:gd name="connsiteX2" fmla="*/ 3117273 w 6359237"/>
              <a:gd name="connsiteY2" fmla="*/ 7897090 h 7897090"/>
              <a:gd name="connsiteX3" fmla="*/ 6359237 w 6359237"/>
              <a:gd name="connsiteY3" fmla="*/ 5818908 h 7897090"/>
              <a:gd name="connsiteX4" fmla="*/ 6317673 w 6359237"/>
              <a:gd name="connsiteY4" fmla="*/ 41564 h 7897090"/>
              <a:gd name="connsiteX5" fmla="*/ 41564 w 6359237"/>
              <a:gd name="connsiteY5" fmla="*/ 0 h 7897090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0 h 7855527"/>
              <a:gd name="connsiteX1" fmla="*/ 0 w 6359237"/>
              <a:gd name="connsiteY1" fmla="*/ 5818909 h 7855527"/>
              <a:gd name="connsiteX2" fmla="*/ 3117273 w 6359237"/>
              <a:gd name="connsiteY2" fmla="*/ 7855527 h 7855527"/>
              <a:gd name="connsiteX3" fmla="*/ 6359237 w 6359237"/>
              <a:gd name="connsiteY3" fmla="*/ 5777345 h 7855527"/>
              <a:gd name="connsiteX4" fmla="*/ 6317673 w 6359237"/>
              <a:gd name="connsiteY4" fmla="*/ 1 h 7855527"/>
              <a:gd name="connsiteX5" fmla="*/ 41564 w 6359237"/>
              <a:gd name="connsiteY5" fmla="*/ 0 h 7855527"/>
              <a:gd name="connsiteX0" fmla="*/ 0 w 6400800"/>
              <a:gd name="connsiteY0" fmla="*/ 41563 h 7855526"/>
              <a:gd name="connsiteX1" fmla="*/ 41563 w 6400800"/>
              <a:gd name="connsiteY1" fmla="*/ 5818908 h 7855526"/>
              <a:gd name="connsiteX2" fmla="*/ 3158836 w 6400800"/>
              <a:gd name="connsiteY2" fmla="*/ 7855526 h 7855526"/>
              <a:gd name="connsiteX3" fmla="*/ 6400800 w 6400800"/>
              <a:gd name="connsiteY3" fmla="*/ 5777344 h 7855526"/>
              <a:gd name="connsiteX4" fmla="*/ 6359236 w 6400800"/>
              <a:gd name="connsiteY4" fmla="*/ 0 h 7855526"/>
              <a:gd name="connsiteX5" fmla="*/ 0 w 6400800"/>
              <a:gd name="connsiteY5" fmla="*/ 41563 h 785552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20049 w 6359237"/>
              <a:gd name="connsiteY0" fmla="*/ 782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20049 w 6359237"/>
              <a:gd name="connsiteY5" fmla="*/ 7823 h 7855526"/>
              <a:gd name="connsiteX0" fmla="*/ 20049 w 6371461"/>
              <a:gd name="connsiteY0" fmla="*/ 0 h 7847703"/>
              <a:gd name="connsiteX1" fmla="*/ 0 w 6371461"/>
              <a:gd name="connsiteY1" fmla="*/ 5811085 h 7847703"/>
              <a:gd name="connsiteX2" fmla="*/ 3117273 w 6371461"/>
              <a:gd name="connsiteY2" fmla="*/ 7847703 h 7847703"/>
              <a:gd name="connsiteX3" fmla="*/ 6359237 w 6371461"/>
              <a:gd name="connsiteY3" fmla="*/ 5769521 h 7847703"/>
              <a:gd name="connsiteX4" fmla="*/ 6371461 w 6371461"/>
              <a:gd name="connsiteY4" fmla="*/ 2935 h 7847703"/>
              <a:gd name="connsiteX5" fmla="*/ 20049 w 6371461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769521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823309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69218"/>
              <a:gd name="connsiteX1" fmla="*/ 0 w 6359858"/>
              <a:gd name="connsiteY1" fmla="*/ 5811085 h 7869218"/>
              <a:gd name="connsiteX2" fmla="*/ 3138788 w 6359858"/>
              <a:gd name="connsiteY2" fmla="*/ 7869218 h 7869218"/>
              <a:gd name="connsiteX3" fmla="*/ 6359237 w 6359858"/>
              <a:gd name="connsiteY3" fmla="*/ 5823309 h 7869218"/>
              <a:gd name="connsiteX4" fmla="*/ 6349946 w 6359858"/>
              <a:gd name="connsiteY4" fmla="*/ 13693 h 7869218"/>
              <a:gd name="connsiteX5" fmla="*/ 20049 w 6359858"/>
              <a:gd name="connsiteY5" fmla="*/ 0 h 7869218"/>
              <a:gd name="connsiteX0" fmla="*/ 0 w 6361324"/>
              <a:gd name="connsiteY0" fmla="*/ 0 h 7858461"/>
              <a:gd name="connsiteX1" fmla="*/ 1466 w 6361324"/>
              <a:gd name="connsiteY1" fmla="*/ 5800328 h 7858461"/>
              <a:gd name="connsiteX2" fmla="*/ 3140254 w 6361324"/>
              <a:gd name="connsiteY2" fmla="*/ 7858461 h 7858461"/>
              <a:gd name="connsiteX3" fmla="*/ 6360703 w 6361324"/>
              <a:gd name="connsiteY3" fmla="*/ 5812552 h 7858461"/>
              <a:gd name="connsiteX4" fmla="*/ 6351412 w 6361324"/>
              <a:gd name="connsiteY4" fmla="*/ 2936 h 7858461"/>
              <a:gd name="connsiteX5" fmla="*/ 0 w 6361324"/>
              <a:gd name="connsiteY5" fmla="*/ 0 h 7858461"/>
              <a:gd name="connsiteX0" fmla="*/ 0 w 6372928"/>
              <a:gd name="connsiteY0" fmla="*/ 0 h 7858461"/>
              <a:gd name="connsiteX1" fmla="*/ 1466 w 6372928"/>
              <a:gd name="connsiteY1" fmla="*/ 5800328 h 7858461"/>
              <a:gd name="connsiteX2" fmla="*/ 3140254 w 6372928"/>
              <a:gd name="connsiteY2" fmla="*/ 7858461 h 7858461"/>
              <a:gd name="connsiteX3" fmla="*/ 6360703 w 6372928"/>
              <a:gd name="connsiteY3" fmla="*/ 5812552 h 7858461"/>
              <a:gd name="connsiteX4" fmla="*/ 6372928 w 6372928"/>
              <a:gd name="connsiteY4" fmla="*/ 13694 h 7858461"/>
              <a:gd name="connsiteX5" fmla="*/ 0 w 6372928"/>
              <a:gd name="connsiteY5" fmla="*/ 0 h 7858461"/>
              <a:gd name="connsiteX0" fmla="*/ 0 w 6372928"/>
              <a:gd name="connsiteY0" fmla="*/ 299879 h 8158340"/>
              <a:gd name="connsiteX1" fmla="*/ 1466 w 6372928"/>
              <a:gd name="connsiteY1" fmla="*/ 6100207 h 8158340"/>
              <a:gd name="connsiteX2" fmla="*/ 3140254 w 6372928"/>
              <a:gd name="connsiteY2" fmla="*/ 8158340 h 8158340"/>
              <a:gd name="connsiteX3" fmla="*/ 6360703 w 6372928"/>
              <a:gd name="connsiteY3" fmla="*/ 6112431 h 8158340"/>
              <a:gd name="connsiteX4" fmla="*/ 6372928 w 6372928"/>
              <a:gd name="connsiteY4" fmla="*/ 50 h 8158340"/>
              <a:gd name="connsiteX5" fmla="*/ 0 w 6372928"/>
              <a:gd name="connsiteY5" fmla="*/ 299879 h 8158340"/>
              <a:gd name="connsiteX0" fmla="*/ 54192 w 6371466"/>
              <a:gd name="connsiteY0" fmla="*/ 12434 h 8158290"/>
              <a:gd name="connsiteX1" fmla="*/ 4 w 6371466"/>
              <a:gd name="connsiteY1" fmla="*/ 6100157 h 8158290"/>
              <a:gd name="connsiteX2" fmla="*/ 3138792 w 6371466"/>
              <a:gd name="connsiteY2" fmla="*/ 8158290 h 8158290"/>
              <a:gd name="connsiteX3" fmla="*/ 6359241 w 6371466"/>
              <a:gd name="connsiteY3" fmla="*/ 6112381 h 8158290"/>
              <a:gd name="connsiteX4" fmla="*/ 6371466 w 6371466"/>
              <a:gd name="connsiteY4" fmla="*/ 0 h 8158290"/>
              <a:gd name="connsiteX5" fmla="*/ 54192 w 6371466"/>
              <a:gd name="connsiteY5" fmla="*/ 12434 h 8158290"/>
              <a:gd name="connsiteX0" fmla="*/ 0 w 6372928"/>
              <a:gd name="connsiteY0" fmla="*/ 38561 h 8158290"/>
              <a:gd name="connsiteX1" fmla="*/ 1466 w 6372928"/>
              <a:gd name="connsiteY1" fmla="*/ 6100157 h 8158290"/>
              <a:gd name="connsiteX2" fmla="*/ 3140254 w 6372928"/>
              <a:gd name="connsiteY2" fmla="*/ 8158290 h 8158290"/>
              <a:gd name="connsiteX3" fmla="*/ 6360703 w 6372928"/>
              <a:gd name="connsiteY3" fmla="*/ 6112381 h 8158290"/>
              <a:gd name="connsiteX4" fmla="*/ 6372928 w 6372928"/>
              <a:gd name="connsiteY4" fmla="*/ 0 h 8158290"/>
              <a:gd name="connsiteX5" fmla="*/ 0 w 6372928"/>
              <a:gd name="connsiteY5" fmla="*/ 38561 h 8158290"/>
              <a:gd name="connsiteX0" fmla="*/ 0 w 6361194"/>
              <a:gd name="connsiteY0" fmla="*/ 30172 h 8149901"/>
              <a:gd name="connsiteX1" fmla="*/ 1466 w 6361194"/>
              <a:gd name="connsiteY1" fmla="*/ 6091768 h 8149901"/>
              <a:gd name="connsiteX2" fmla="*/ 3140254 w 6361194"/>
              <a:gd name="connsiteY2" fmla="*/ 8149901 h 8149901"/>
              <a:gd name="connsiteX3" fmla="*/ 6360703 w 6361194"/>
              <a:gd name="connsiteY3" fmla="*/ 6103992 h 8149901"/>
              <a:gd name="connsiteX4" fmla="*/ 6346122 w 6361194"/>
              <a:gd name="connsiteY4" fmla="*/ 0 h 8149901"/>
              <a:gd name="connsiteX5" fmla="*/ 0 w 6361194"/>
              <a:gd name="connsiteY5" fmla="*/ 30172 h 8149901"/>
              <a:gd name="connsiteX0" fmla="*/ 0 w 6363993"/>
              <a:gd name="connsiteY0" fmla="*/ 21783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21783 h 8141512"/>
              <a:gd name="connsiteX0" fmla="*/ 0 w 6363993"/>
              <a:gd name="connsiteY0" fmla="*/ 5004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62548"/>
              <a:gd name="connsiteY0" fmla="*/ 5004 h 8141512"/>
              <a:gd name="connsiteX1" fmla="*/ 21 w 6362548"/>
              <a:gd name="connsiteY1" fmla="*/ 6083379 h 8141512"/>
              <a:gd name="connsiteX2" fmla="*/ 3138809 w 6362548"/>
              <a:gd name="connsiteY2" fmla="*/ 8141512 h 8141512"/>
              <a:gd name="connsiteX3" fmla="*/ 6359258 w 6362548"/>
              <a:gd name="connsiteY3" fmla="*/ 6095603 h 8141512"/>
              <a:gd name="connsiteX4" fmla="*/ 6362548 w 6362548"/>
              <a:gd name="connsiteY4" fmla="*/ 0 h 8141512"/>
              <a:gd name="connsiteX5" fmla="*/ 7490 w 6362548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77619"/>
              <a:gd name="connsiteY0" fmla="*/ 0 h 8153287"/>
              <a:gd name="connsiteX1" fmla="*/ 21 w 6377619"/>
              <a:gd name="connsiteY1" fmla="*/ 6095154 h 8153287"/>
              <a:gd name="connsiteX2" fmla="*/ 3138809 w 6377619"/>
              <a:gd name="connsiteY2" fmla="*/ 8153287 h 8153287"/>
              <a:gd name="connsiteX3" fmla="*/ 6377128 w 6377619"/>
              <a:gd name="connsiteY3" fmla="*/ 6115768 h 8153287"/>
              <a:gd name="connsiteX4" fmla="*/ 6362548 w 6377619"/>
              <a:gd name="connsiteY4" fmla="*/ 11775 h 8153287"/>
              <a:gd name="connsiteX5" fmla="*/ 7490 w 6377619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7500943"/>
              <a:gd name="connsiteX1" fmla="*/ 21 w 6377128"/>
              <a:gd name="connsiteY1" fmla="*/ 6095154 h 7500943"/>
              <a:gd name="connsiteX2" fmla="*/ 3184912 w 6377128"/>
              <a:gd name="connsiteY2" fmla="*/ 7500943 h 7500943"/>
              <a:gd name="connsiteX3" fmla="*/ 6377128 w 6377128"/>
              <a:gd name="connsiteY3" fmla="*/ 6115768 h 7500943"/>
              <a:gd name="connsiteX4" fmla="*/ 6362548 w 6377128"/>
              <a:gd name="connsiteY4" fmla="*/ 11775 h 7500943"/>
              <a:gd name="connsiteX5" fmla="*/ 7490 w 6377128"/>
              <a:gd name="connsiteY5" fmla="*/ 0 h 7500943"/>
              <a:gd name="connsiteX0" fmla="*/ 7490 w 6377128"/>
              <a:gd name="connsiteY0" fmla="*/ 0 h 7749455"/>
              <a:gd name="connsiteX1" fmla="*/ 21 w 6377128"/>
              <a:gd name="connsiteY1" fmla="*/ 6095154 h 7749455"/>
              <a:gd name="connsiteX2" fmla="*/ 3184912 w 6377128"/>
              <a:gd name="connsiteY2" fmla="*/ 7749455 h 7749455"/>
              <a:gd name="connsiteX3" fmla="*/ 6377128 w 6377128"/>
              <a:gd name="connsiteY3" fmla="*/ 6115768 h 7749455"/>
              <a:gd name="connsiteX4" fmla="*/ 6362548 w 6377128"/>
              <a:gd name="connsiteY4" fmla="*/ 11775 h 7749455"/>
              <a:gd name="connsiteX5" fmla="*/ 7490 w 6377128"/>
              <a:gd name="connsiteY5" fmla="*/ 0 h 7749455"/>
              <a:gd name="connsiteX0" fmla="*/ 7490 w 6377128"/>
              <a:gd name="connsiteY0" fmla="*/ 0 h 7594136"/>
              <a:gd name="connsiteX1" fmla="*/ 21 w 6377128"/>
              <a:gd name="connsiteY1" fmla="*/ 6095154 h 7594136"/>
              <a:gd name="connsiteX2" fmla="*/ 3184912 w 6377128"/>
              <a:gd name="connsiteY2" fmla="*/ 7594136 h 7594136"/>
              <a:gd name="connsiteX3" fmla="*/ 6377128 w 6377128"/>
              <a:gd name="connsiteY3" fmla="*/ 6115768 h 7594136"/>
              <a:gd name="connsiteX4" fmla="*/ 6362548 w 6377128"/>
              <a:gd name="connsiteY4" fmla="*/ 11775 h 7594136"/>
              <a:gd name="connsiteX5" fmla="*/ 7490 w 6377128"/>
              <a:gd name="connsiteY5" fmla="*/ 0 h 759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7128" h="7594136">
                <a:moveTo>
                  <a:pt x="7490" y="0"/>
                </a:moveTo>
                <a:cubicBezTo>
                  <a:pt x="7979" y="1933443"/>
                  <a:pt x="-468" y="4161711"/>
                  <a:pt x="21" y="6095154"/>
                </a:cubicBezTo>
                <a:lnTo>
                  <a:pt x="3184912" y="7594136"/>
                </a:lnTo>
                <a:lnTo>
                  <a:pt x="6377128" y="6115768"/>
                </a:lnTo>
                <a:cubicBezTo>
                  <a:pt x="6354397" y="4201962"/>
                  <a:pt x="6358473" y="1933970"/>
                  <a:pt x="6362548" y="11775"/>
                </a:cubicBezTo>
                <a:lnTo>
                  <a:pt x="7490" y="0"/>
                </a:lnTo>
                <a:close/>
              </a:path>
            </a:pathLst>
          </a:custGeom>
          <a:solidFill>
            <a:srgbClr val="AB05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69900" sx="106000" sy="106000" algn="ctr" rotWithShape="0">
              <a:prstClr val="black">
                <a:alpha val="29000"/>
              </a:prstClr>
            </a:outerShdw>
          </a:effectLst>
        </p:spPr>
        <p:txBody>
          <a:bodyPr wrap="square" lIns="457200" tIns="457200" rIns="457200" bIns="457200">
            <a:spAutoFit/>
          </a:bodyPr>
          <a:lstStyle/>
          <a:p>
            <a:pPr defTabSz="4389438">
              <a:defRPr/>
            </a:pPr>
            <a:endParaRPr lang="en-US" sz="1093" dirty="0">
              <a:solidFill>
                <a:srgbClr val="0C234B"/>
              </a:solidFill>
              <a:latin typeface="Arial Narrow" pitchFamily="61" charset="0"/>
            </a:endParaRPr>
          </a:p>
        </p:txBody>
      </p:sp>
      <p:pic>
        <p:nvPicPr>
          <p:cNvPr id="68" name="Picture 67" descr="Pharmacy_Full Color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767" y="1093311"/>
            <a:ext cx="3754617" cy="272755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87" y="6556820"/>
            <a:ext cx="4637870" cy="862406"/>
          </a:xfrm>
          <a:prstGeom prst="rect">
            <a:avLst/>
          </a:prstGeom>
        </p:spPr>
      </p:pic>
      <p:sp>
        <p:nvSpPr>
          <p:cNvPr id="27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6106712" y="5953573"/>
            <a:ext cx="3669112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28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10661179" y="5977784"/>
            <a:ext cx="3669112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2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9202400" cy="5396619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94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80617" y="887414"/>
            <a:ext cx="14087852" cy="137681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4388906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80617" y="2605088"/>
            <a:ext cx="14087852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80617" y="3904959"/>
            <a:ext cx="14087852" cy="9422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59" name="Freeform 58"/>
          <p:cNvSpPr/>
          <p:nvPr userDrawn="1"/>
        </p:nvSpPr>
        <p:spPr bwMode="auto">
          <a:xfrm>
            <a:off x="14880344" y="-168279"/>
            <a:ext cx="4080105" cy="7211001"/>
          </a:xfrm>
          <a:custGeom>
            <a:avLst/>
            <a:gdLst>
              <a:gd name="connsiteX0" fmla="*/ 41563 w 6400800"/>
              <a:gd name="connsiteY0" fmla="*/ 124691 h 8728363"/>
              <a:gd name="connsiteX1" fmla="*/ 41563 w 6400800"/>
              <a:gd name="connsiteY1" fmla="*/ 6691745 h 8728363"/>
              <a:gd name="connsiteX2" fmla="*/ 3158836 w 6400800"/>
              <a:gd name="connsiteY2" fmla="*/ 8728363 h 8728363"/>
              <a:gd name="connsiteX3" fmla="*/ 6400800 w 6400800"/>
              <a:gd name="connsiteY3" fmla="*/ 6650181 h 8728363"/>
              <a:gd name="connsiteX4" fmla="*/ 6359236 w 6400800"/>
              <a:gd name="connsiteY4" fmla="*/ 0 h 8728363"/>
              <a:gd name="connsiteX5" fmla="*/ 0 w 6400800"/>
              <a:gd name="connsiteY5" fmla="*/ 83127 h 8728363"/>
              <a:gd name="connsiteX6" fmla="*/ 0 w 6400800"/>
              <a:gd name="connsiteY6" fmla="*/ 83127 h 8728363"/>
              <a:gd name="connsiteX7" fmla="*/ 41563 w 6400800"/>
              <a:gd name="connsiteY7" fmla="*/ 706581 h 8728363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623454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41564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83127 w 6400800"/>
              <a:gd name="connsiteY7" fmla="*/ 872837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83127 w 6400800"/>
              <a:gd name="connsiteY6" fmla="*/ 872837 h 864523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4156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41563 h 7855526"/>
              <a:gd name="connsiteX0" fmla="*/ 41564 w 6359237"/>
              <a:gd name="connsiteY0" fmla="*/ 0 h 7897090"/>
              <a:gd name="connsiteX1" fmla="*/ 0 w 6359237"/>
              <a:gd name="connsiteY1" fmla="*/ 5860472 h 7897090"/>
              <a:gd name="connsiteX2" fmla="*/ 3117273 w 6359237"/>
              <a:gd name="connsiteY2" fmla="*/ 7897090 h 7897090"/>
              <a:gd name="connsiteX3" fmla="*/ 6359237 w 6359237"/>
              <a:gd name="connsiteY3" fmla="*/ 5818908 h 7897090"/>
              <a:gd name="connsiteX4" fmla="*/ 6317673 w 6359237"/>
              <a:gd name="connsiteY4" fmla="*/ 41564 h 7897090"/>
              <a:gd name="connsiteX5" fmla="*/ 41564 w 6359237"/>
              <a:gd name="connsiteY5" fmla="*/ 0 h 7897090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0 h 7855527"/>
              <a:gd name="connsiteX1" fmla="*/ 0 w 6359237"/>
              <a:gd name="connsiteY1" fmla="*/ 5818909 h 7855527"/>
              <a:gd name="connsiteX2" fmla="*/ 3117273 w 6359237"/>
              <a:gd name="connsiteY2" fmla="*/ 7855527 h 7855527"/>
              <a:gd name="connsiteX3" fmla="*/ 6359237 w 6359237"/>
              <a:gd name="connsiteY3" fmla="*/ 5777345 h 7855527"/>
              <a:gd name="connsiteX4" fmla="*/ 6317673 w 6359237"/>
              <a:gd name="connsiteY4" fmla="*/ 1 h 7855527"/>
              <a:gd name="connsiteX5" fmla="*/ 41564 w 6359237"/>
              <a:gd name="connsiteY5" fmla="*/ 0 h 7855527"/>
              <a:gd name="connsiteX0" fmla="*/ 0 w 6400800"/>
              <a:gd name="connsiteY0" fmla="*/ 41563 h 7855526"/>
              <a:gd name="connsiteX1" fmla="*/ 41563 w 6400800"/>
              <a:gd name="connsiteY1" fmla="*/ 5818908 h 7855526"/>
              <a:gd name="connsiteX2" fmla="*/ 3158836 w 6400800"/>
              <a:gd name="connsiteY2" fmla="*/ 7855526 h 7855526"/>
              <a:gd name="connsiteX3" fmla="*/ 6400800 w 6400800"/>
              <a:gd name="connsiteY3" fmla="*/ 5777344 h 7855526"/>
              <a:gd name="connsiteX4" fmla="*/ 6359236 w 6400800"/>
              <a:gd name="connsiteY4" fmla="*/ 0 h 7855526"/>
              <a:gd name="connsiteX5" fmla="*/ 0 w 6400800"/>
              <a:gd name="connsiteY5" fmla="*/ 41563 h 785552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20049 w 6359237"/>
              <a:gd name="connsiteY0" fmla="*/ 782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20049 w 6359237"/>
              <a:gd name="connsiteY5" fmla="*/ 7823 h 7855526"/>
              <a:gd name="connsiteX0" fmla="*/ 20049 w 6371461"/>
              <a:gd name="connsiteY0" fmla="*/ 0 h 7847703"/>
              <a:gd name="connsiteX1" fmla="*/ 0 w 6371461"/>
              <a:gd name="connsiteY1" fmla="*/ 5811085 h 7847703"/>
              <a:gd name="connsiteX2" fmla="*/ 3117273 w 6371461"/>
              <a:gd name="connsiteY2" fmla="*/ 7847703 h 7847703"/>
              <a:gd name="connsiteX3" fmla="*/ 6359237 w 6371461"/>
              <a:gd name="connsiteY3" fmla="*/ 5769521 h 7847703"/>
              <a:gd name="connsiteX4" fmla="*/ 6371461 w 6371461"/>
              <a:gd name="connsiteY4" fmla="*/ 2935 h 7847703"/>
              <a:gd name="connsiteX5" fmla="*/ 20049 w 6371461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769521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823309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69218"/>
              <a:gd name="connsiteX1" fmla="*/ 0 w 6359858"/>
              <a:gd name="connsiteY1" fmla="*/ 5811085 h 7869218"/>
              <a:gd name="connsiteX2" fmla="*/ 3138788 w 6359858"/>
              <a:gd name="connsiteY2" fmla="*/ 7869218 h 7869218"/>
              <a:gd name="connsiteX3" fmla="*/ 6359237 w 6359858"/>
              <a:gd name="connsiteY3" fmla="*/ 5823309 h 7869218"/>
              <a:gd name="connsiteX4" fmla="*/ 6349946 w 6359858"/>
              <a:gd name="connsiteY4" fmla="*/ 13693 h 7869218"/>
              <a:gd name="connsiteX5" fmla="*/ 20049 w 6359858"/>
              <a:gd name="connsiteY5" fmla="*/ 0 h 7869218"/>
              <a:gd name="connsiteX0" fmla="*/ 0 w 6361324"/>
              <a:gd name="connsiteY0" fmla="*/ 0 h 7858461"/>
              <a:gd name="connsiteX1" fmla="*/ 1466 w 6361324"/>
              <a:gd name="connsiteY1" fmla="*/ 5800328 h 7858461"/>
              <a:gd name="connsiteX2" fmla="*/ 3140254 w 6361324"/>
              <a:gd name="connsiteY2" fmla="*/ 7858461 h 7858461"/>
              <a:gd name="connsiteX3" fmla="*/ 6360703 w 6361324"/>
              <a:gd name="connsiteY3" fmla="*/ 5812552 h 7858461"/>
              <a:gd name="connsiteX4" fmla="*/ 6351412 w 6361324"/>
              <a:gd name="connsiteY4" fmla="*/ 2936 h 7858461"/>
              <a:gd name="connsiteX5" fmla="*/ 0 w 6361324"/>
              <a:gd name="connsiteY5" fmla="*/ 0 h 7858461"/>
              <a:gd name="connsiteX0" fmla="*/ 0 w 6372928"/>
              <a:gd name="connsiteY0" fmla="*/ 0 h 7858461"/>
              <a:gd name="connsiteX1" fmla="*/ 1466 w 6372928"/>
              <a:gd name="connsiteY1" fmla="*/ 5800328 h 7858461"/>
              <a:gd name="connsiteX2" fmla="*/ 3140254 w 6372928"/>
              <a:gd name="connsiteY2" fmla="*/ 7858461 h 7858461"/>
              <a:gd name="connsiteX3" fmla="*/ 6360703 w 6372928"/>
              <a:gd name="connsiteY3" fmla="*/ 5812552 h 7858461"/>
              <a:gd name="connsiteX4" fmla="*/ 6372928 w 6372928"/>
              <a:gd name="connsiteY4" fmla="*/ 13694 h 7858461"/>
              <a:gd name="connsiteX5" fmla="*/ 0 w 6372928"/>
              <a:gd name="connsiteY5" fmla="*/ 0 h 7858461"/>
              <a:gd name="connsiteX0" fmla="*/ 0 w 6372928"/>
              <a:gd name="connsiteY0" fmla="*/ 299879 h 8158340"/>
              <a:gd name="connsiteX1" fmla="*/ 1466 w 6372928"/>
              <a:gd name="connsiteY1" fmla="*/ 6100207 h 8158340"/>
              <a:gd name="connsiteX2" fmla="*/ 3140254 w 6372928"/>
              <a:gd name="connsiteY2" fmla="*/ 8158340 h 8158340"/>
              <a:gd name="connsiteX3" fmla="*/ 6360703 w 6372928"/>
              <a:gd name="connsiteY3" fmla="*/ 6112431 h 8158340"/>
              <a:gd name="connsiteX4" fmla="*/ 6372928 w 6372928"/>
              <a:gd name="connsiteY4" fmla="*/ 50 h 8158340"/>
              <a:gd name="connsiteX5" fmla="*/ 0 w 6372928"/>
              <a:gd name="connsiteY5" fmla="*/ 299879 h 8158340"/>
              <a:gd name="connsiteX0" fmla="*/ 54192 w 6371466"/>
              <a:gd name="connsiteY0" fmla="*/ 12434 h 8158290"/>
              <a:gd name="connsiteX1" fmla="*/ 4 w 6371466"/>
              <a:gd name="connsiteY1" fmla="*/ 6100157 h 8158290"/>
              <a:gd name="connsiteX2" fmla="*/ 3138792 w 6371466"/>
              <a:gd name="connsiteY2" fmla="*/ 8158290 h 8158290"/>
              <a:gd name="connsiteX3" fmla="*/ 6359241 w 6371466"/>
              <a:gd name="connsiteY3" fmla="*/ 6112381 h 8158290"/>
              <a:gd name="connsiteX4" fmla="*/ 6371466 w 6371466"/>
              <a:gd name="connsiteY4" fmla="*/ 0 h 8158290"/>
              <a:gd name="connsiteX5" fmla="*/ 54192 w 6371466"/>
              <a:gd name="connsiteY5" fmla="*/ 12434 h 8158290"/>
              <a:gd name="connsiteX0" fmla="*/ 0 w 6372928"/>
              <a:gd name="connsiteY0" fmla="*/ 38561 h 8158290"/>
              <a:gd name="connsiteX1" fmla="*/ 1466 w 6372928"/>
              <a:gd name="connsiteY1" fmla="*/ 6100157 h 8158290"/>
              <a:gd name="connsiteX2" fmla="*/ 3140254 w 6372928"/>
              <a:gd name="connsiteY2" fmla="*/ 8158290 h 8158290"/>
              <a:gd name="connsiteX3" fmla="*/ 6360703 w 6372928"/>
              <a:gd name="connsiteY3" fmla="*/ 6112381 h 8158290"/>
              <a:gd name="connsiteX4" fmla="*/ 6372928 w 6372928"/>
              <a:gd name="connsiteY4" fmla="*/ 0 h 8158290"/>
              <a:gd name="connsiteX5" fmla="*/ 0 w 6372928"/>
              <a:gd name="connsiteY5" fmla="*/ 38561 h 8158290"/>
              <a:gd name="connsiteX0" fmla="*/ 0 w 6361194"/>
              <a:gd name="connsiteY0" fmla="*/ 30172 h 8149901"/>
              <a:gd name="connsiteX1" fmla="*/ 1466 w 6361194"/>
              <a:gd name="connsiteY1" fmla="*/ 6091768 h 8149901"/>
              <a:gd name="connsiteX2" fmla="*/ 3140254 w 6361194"/>
              <a:gd name="connsiteY2" fmla="*/ 8149901 h 8149901"/>
              <a:gd name="connsiteX3" fmla="*/ 6360703 w 6361194"/>
              <a:gd name="connsiteY3" fmla="*/ 6103992 h 8149901"/>
              <a:gd name="connsiteX4" fmla="*/ 6346122 w 6361194"/>
              <a:gd name="connsiteY4" fmla="*/ 0 h 8149901"/>
              <a:gd name="connsiteX5" fmla="*/ 0 w 6361194"/>
              <a:gd name="connsiteY5" fmla="*/ 30172 h 8149901"/>
              <a:gd name="connsiteX0" fmla="*/ 0 w 6363993"/>
              <a:gd name="connsiteY0" fmla="*/ 21783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21783 h 8141512"/>
              <a:gd name="connsiteX0" fmla="*/ 0 w 6363993"/>
              <a:gd name="connsiteY0" fmla="*/ 5004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62548"/>
              <a:gd name="connsiteY0" fmla="*/ 5004 h 8141512"/>
              <a:gd name="connsiteX1" fmla="*/ 21 w 6362548"/>
              <a:gd name="connsiteY1" fmla="*/ 6083379 h 8141512"/>
              <a:gd name="connsiteX2" fmla="*/ 3138809 w 6362548"/>
              <a:gd name="connsiteY2" fmla="*/ 8141512 h 8141512"/>
              <a:gd name="connsiteX3" fmla="*/ 6359258 w 6362548"/>
              <a:gd name="connsiteY3" fmla="*/ 6095603 h 8141512"/>
              <a:gd name="connsiteX4" fmla="*/ 6362548 w 6362548"/>
              <a:gd name="connsiteY4" fmla="*/ 0 h 8141512"/>
              <a:gd name="connsiteX5" fmla="*/ 7490 w 6362548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77619"/>
              <a:gd name="connsiteY0" fmla="*/ 0 h 8153287"/>
              <a:gd name="connsiteX1" fmla="*/ 21 w 6377619"/>
              <a:gd name="connsiteY1" fmla="*/ 6095154 h 8153287"/>
              <a:gd name="connsiteX2" fmla="*/ 3138809 w 6377619"/>
              <a:gd name="connsiteY2" fmla="*/ 8153287 h 8153287"/>
              <a:gd name="connsiteX3" fmla="*/ 6377128 w 6377619"/>
              <a:gd name="connsiteY3" fmla="*/ 6115768 h 8153287"/>
              <a:gd name="connsiteX4" fmla="*/ 6362548 w 6377619"/>
              <a:gd name="connsiteY4" fmla="*/ 11775 h 8153287"/>
              <a:gd name="connsiteX5" fmla="*/ 7490 w 6377619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7500943"/>
              <a:gd name="connsiteX1" fmla="*/ 21 w 6377128"/>
              <a:gd name="connsiteY1" fmla="*/ 6095154 h 7500943"/>
              <a:gd name="connsiteX2" fmla="*/ 3184912 w 6377128"/>
              <a:gd name="connsiteY2" fmla="*/ 7500943 h 7500943"/>
              <a:gd name="connsiteX3" fmla="*/ 6377128 w 6377128"/>
              <a:gd name="connsiteY3" fmla="*/ 6115768 h 7500943"/>
              <a:gd name="connsiteX4" fmla="*/ 6362548 w 6377128"/>
              <a:gd name="connsiteY4" fmla="*/ 11775 h 7500943"/>
              <a:gd name="connsiteX5" fmla="*/ 7490 w 6377128"/>
              <a:gd name="connsiteY5" fmla="*/ 0 h 7500943"/>
              <a:gd name="connsiteX0" fmla="*/ 7490 w 6377128"/>
              <a:gd name="connsiteY0" fmla="*/ 0 h 7749455"/>
              <a:gd name="connsiteX1" fmla="*/ 21 w 6377128"/>
              <a:gd name="connsiteY1" fmla="*/ 6095154 h 7749455"/>
              <a:gd name="connsiteX2" fmla="*/ 3184912 w 6377128"/>
              <a:gd name="connsiteY2" fmla="*/ 7749455 h 7749455"/>
              <a:gd name="connsiteX3" fmla="*/ 6377128 w 6377128"/>
              <a:gd name="connsiteY3" fmla="*/ 6115768 h 7749455"/>
              <a:gd name="connsiteX4" fmla="*/ 6362548 w 6377128"/>
              <a:gd name="connsiteY4" fmla="*/ 11775 h 7749455"/>
              <a:gd name="connsiteX5" fmla="*/ 7490 w 6377128"/>
              <a:gd name="connsiteY5" fmla="*/ 0 h 7749455"/>
              <a:gd name="connsiteX0" fmla="*/ 7490 w 6377128"/>
              <a:gd name="connsiteY0" fmla="*/ 0 h 7594136"/>
              <a:gd name="connsiteX1" fmla="*/ 21 w 6377128"/>
              <a:gd name="connsiteY1" fmla="*/ 6095154 h 7594136"/>
              <a:gd name="connsiteX2" fmla="*/ 3184912 w 6377128"/>
              <a:gd name="connsiteY2" fmla="*/ 7594136 h 7594136"/>
              <a:gd name="connsiteX3" fmla="*/ 6377128 w 6377128"/>
              <a:gd name="connsiteY3" fmla="*/ 6115768 h 7594136"/>
              <a:gd name="connsiteX4" fmla="*/ 6362548 w 6377128"/>
              <a:gd name="connsiteY4" fmla="*/ 11775 h 7594136"/>
              <a:gd name="connsiteX5" fmla="*/ 7490 w 6377128"/>
              <a:gd name="connsiteY5" fmla="*/ 0 h 759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7128" h="7594136">
                <a:moveTo>
                  <a:pt x="7490" y="0"/>
                </a:moveTo>
                <a:cubicBezTo>
                  <a:pt x="7979" y="1933443"/>
                  <a:pt x="-468" y="4161711"/>
                  <a:pt x="21" y="6095154"/>
                </a:cubicBezTo>
                <a:lnTo>
                  <a:pt x="3184912" y="7594136"/>
                </a:lnTo>
                <a:lnTo>
                  <a:pt x="6377128" y="6115768"/>
                </a:lnTo>
                <a:cubicBezTo>
                  <a:pt x="6354397" y="4201962"/>
                  <a:pt x="6358473" y="1933970"/>
                  <a:pt x="6362548" y="11775"/>
                </a:cubicBezTo>
                <a:lnTo>
                  <a:pt x="7490" y="0"/>
                </a:lnTo>
                <a:close/>
              </a:path>
            </a:pathLst>
          </a:custGeom>
          <a:solidFill>
            <a:srgbClr val="AB05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69900" sx="106000" sy="106000" algn="ctr" rotWithShape="0">
              <a:prstClr val="black">
                <a:alpha val="29000"/>
              </a:prstClr>
            </a:outerShdw>
          </a:effectLst>
        </p:spPr>
        <p:txBody>
          <a:bodyPr wrap="square" lIns="457200" tIns="457200" rIns="457200" bIns="457200">
            <a:spAutoFit/>
          </a:bodyPr>
          <a:lstStyle/>
          <a:p>
            <a:pPr defTabSz="4389438">
              <a:defRPr/>
            </a:pPr>
            <a:endParaRPr lang="en-US" sz="1093" dirty="0">
              <a:solidFill>
                <a:srgbClr val="0C234B"/>
              </a:solidFill>
              <a:latin typeface="Arial Narrow" pitchFamily="61" charset="0"/>
            </a:endParaRPr>
          </a:p>
        </p:txBody>
      </p:sp>
      <p:pic>
        <p:nvPicPr>
          <p:cNvPr id="68" name="Picture 67" descr="Pharmacy_Full Color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767" y="1093311"/>
            <a:ext cx="3754617" cy="27275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87" y="6556820"/>
            <a:ext cx="4637870" cy="862406"/>
          </a:xfrm>
          <a:prstGeom prst="rect">
            <a:avLst/>
          </a:prstGeom>
        </p:spPr>
      </p:pic>
      <p:sp>
        <p:nvSpPr>
          <p:cNvPr id="13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6106712" y="5953573"/>
            <a:ext cx="3669112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10661179" y="5977784"/>
            <a:ext cx="3669112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4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 bwMode="auto">
          <a:xfrm>
            <a:off x="4801550" y="8551183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14398506" y="8551183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863105" y="2191231"/>
            <a:ext cx="16561792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1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305" y="1752603"/>
            <a:ext cx="16561792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9613645" y="8551183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981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4388906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097226" indent="-1097226" algn="l" defTabSz="4388906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67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32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8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38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91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4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96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4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6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9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11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64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17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7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2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 bwMode="auto">
          <a:xfrm>
            <a:off x="12874506" y="8551183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863105" y="2191231"/>
            <a:ext cx="16561792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1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305" y="1752603"/>
            <a:ext cx="16561792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6527545" y="8551183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7189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l" defTabSz="4388906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097226" indent="-1097226" algn="l" defTabSz="4388906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67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32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8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38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91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4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96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4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6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9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11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64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17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7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2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863105" y="2191231"/>
            <a:ext cx="16561792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1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305" y="1752603"/>
            <a:ext cx="16561792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66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l" defTabSz="4388906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097226" indent="-1097226" algn="l" defTabSz="4388906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67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32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8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38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91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4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96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4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6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9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11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64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17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7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2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Content Placeholder 29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Content Placeholder 36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Content Placeholder 37"/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Content Placeholder 38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Content Placeholder 39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Picture Placeholder 41"/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48" name="Content Placeholder 17"/>
          <p:cNvSpPr>
            <a:spLocks noGrp="1"/>
          </p:cNvSpPr>
          <p:nvPr>
            <p:ph sz="quarter" idx="17"/>
          </p:nvPr>
        </p:nvSpPr>
        <p:spPr>
          <a:xfrm>
            <a:off x="165537" y="8955255"/>
            <a:ext cx="4469525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9" name="Content Placeholder 17"/>
          <p:cNvSpPr>
            <a:spLocks noGrp="1"/>
          </p:cNvSpPr>
          <p:nvPr>
            <p:ph sz="quarter" idx="17"/>
          </p:nvPr>
        </p:nvSpPr>
        <p:spPr>
          <a:xfrm>
            <a:off x="156649" y="20117456"/>
            <a:ext cx="4469525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0" name="Content Placeholder 17"/>
          <p:cNvSpPr>
            <a:spLocks noGrp="1"/>
          </p:cNvSpPr>
          <p:nvPr>
            <p:ph sz="quarter" idx="17"/>
          </p:nvPr>
        </p:nvSpPr>
        <p:spPr>
          <a:xfrm>
            <a:off x="9775823" y="8955255"/>
            <a:ext cx="4460563" cy="693245"/>
          </a:xfrm>
        </p:spPr>
        <p:txBody>
          <a:bodyPr/>
          <a:lstStyle/>
          <a:p>
            <a:endParaRPr lang="en-US"/>
          </a:p>
        </p:txBody>
      </p:sp>
      <p:sp>
        <p:nvSpPr>
          <p:cNvPr id="51" name="Content Placeholder 17"/>
          <p:cNvSpPr>
            <a:spLocks noGrp="1"/>
          </p:cNvSpPr>
          <p:nvPr>
            <p:ph sz="quarter" idx="17"/>
          </p:nvPr>
        </p:nvSpPr>
        <p:spPr>
          <a:xfrm>
            <a:off x="14568466" y="8955255"/>
            <a:ext cx="4487453" cy="693245"/>
          </a:xfrm>
        </p:spPr>
        <p:txBody>
          <a:bodyPr/>
          <a:lstStyle/>
          <a:p>
            <a:endParaRPr lang="en-US"/>
          </a:p>
        </p:txBody>
      </p:sp>
      <p:sp>
        <p:nvSpPr>
          <p:cNvPr id="52" name="Content Placeholder 17"/>
          <p:cNvSpPr>
            <a:spLocks noGrp="1"/>
          </p:cNvSpPr>
          <p:nvPr>
            <p:ph sz="quarter" idx="17"/>
          </p:nvPr>
        </p:nvSpPr>
        <p:spPr>
          <a:xfrm>
            <a:off x="14539746" y="20117126"/>
            <a:ext cx="4516173" cy="6932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3" name="Content Placeholder 17"/>
          <p:cNvSpPr>
            <a:spLocks noGrp="1"/>
          </p:cNvSpPr>
          <p:nvPr>
            <p:ph sz="quarter" idx="17"/>
          </p:nvPr>
        </p:nvSpPr>
        <p:spPr>
          <a:xfrm>
            <a:off x="14539745" y="25303987"/>
            <a:ext cx="4516174" cy="69324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52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9"/>
          </p:nvPr>
        </p:nvSpPr>
        <p:spPr>
          <a:xfrm>
            <a:off x="13091016" y="26454761"/>
            <a:ext cx="5926971" cy="438308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45" name="Content Placeholder 5"/>
          <p:cNvSpPr>
            <a:spLocks noGrp="1"/>
          </p:cNvSpPr>
          <p:nvPr>
            <p:ph sz="quarter" idx="20"/>
          </p:nvPr>
        </p:nvSpPr>
        <p:spPr>
          <a:xfrm>
            <a:off x="165537" y="8955250"/>
            <a:ext cx="6120962" cy="693245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46" name="Content Placeholder 5"/>
          <p:cNvSpPr>
            <a:spLocks noGrp="1"/>
          </p:cNvSpPr>
          <p:nvPr>
            <p:ph sz="quarter" idx="20"/>
          </p:nvPr>
        </p:nvSpPr>
        <p:spPr>
          <a:xfrm>
            <a:off x="6715343" y="8982776"/>
            <a:ext cx="5957607" cy="693245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47" name="Content Placeholder 5"/>
          <p:cNvSpPr>
            <a:spLocks noGrp="1"/>
          </p:cNvSpPr>
          <p:nvPr>
            <p:ph sz="quarter" idx="20"/>
          </p:nvPr>
        </p:nvSpPr>
        <p:spPr>
          <a:xfrm>
            <a:off x="13075698" y="8982776"/>
            <a:ext cx="5957607" cy="693245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48" name="Content Placeholder 5"/>
          <p:cNvSpPr>
            <a:spLocks noGrp="1"/>
          </p:cNvSpPr>
          <p:nvPr>
            <p:ph sz="quarter" idx="20"/>
          </p:nvPr>
        </p:nvSpPr>
        <p:spPr>
          <a:xfrm>
            <a:off x="13075698" y="20133004"/>
            <a:ext cx="5957607" cy="693245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59" name="Content Placeholder 5"/>
          <p:cNvSpPr>
            <a:spLocks noGrp="1"/>
          </p:cNvSpPr>
          <p:nvPr>
            <p:ph sz="quarter" idx="20"/>
          </p:nvPr>
        </p:nvSpPr>
        <p:spPr>
          <a:xfrm>
            <a:off x="13075699" y="25350558"/>
            <a:ext cx="5919720" cy="693245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2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47"/>
          </p:nvPr>
        </p:nvSpPr>
        <p:spPr/>
      </p:sp>
    </p:spTree>
    <p:extLst>
      <p:ext uri="{BB962C8B-B14F-4D97-AF65-F5344CB8AC3E}">
        <p14:creationId xmlns:p14="http://schemas.microsoft.com/office/powerpoint/2010/main" val="7456970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1</Words>
  <Application>Microsoft Office PowerPoint</Application>
  <PresentationFormat>Custom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Leanna Dominguez</cp:lastModifiedBy>
  <cp:revision>35</cp:revision>
  <dcterms:created xsi:type="dcterms:W3CDTF">2018-08-27T16:32:07Z</dcterms:created>
  <dcterms:modified xsi:type="dcterms:W3CDTF">2022-01-20T18:45:14Z</dcterms:modified>
</cp:coreProperties>
</file>