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3" r:id="rId2"/>
    <p:sldMasterId id="2147483735" r:id="rId3"/>
  </p:sldMasterIdLst>
  <p:notesMasterIdLst>
    <p:notesMasterId r:id="rId7"/>
  </p:notesMasterIdLst>
  <p:handoutMasterIdLst>
    <p:handoutMasterId r:id="rId8"/>
  </p:handoutMasterIdLst>
  <p:sldIdLst>
    <p:sldId id="260" r:id="rId4"/>
    <p:sldId id="258" r:id="rId5"/>
    <p:sldId id="261" r:id="rId6"/>
  </p:sldIdLst>
  <p:sldSz cx="19202400" cy="32918400"/>
  <p:notesSz cx="7010400" cy="9296400"/>
  <p:defaultTextStyle>
    <a:defPPr>
      <a:defRPr lang="en-US"/>
    </a:defPPr>
    <a:lvl1pPr marL="0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277566" rtl="0" eaLnBrk="1" latinLnBrk="0" hangingPunct="1">
      <a:defRPr sz="10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74"/>
  </p:normalViewPr>
  <p:slideViewPr>
    <p:cSldViewPr snapToGrid="0">
      <p:cViewPr varScale="1">
        <p:scale>
          <a:sx n="17" d="100"/>
          <a:sy n="17" d="100"/>
        </p:scale>
        <p:origin x="285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90800" y="1162050"/>
            <a:ext cx="18288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66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132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98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264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831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397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963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529" algn="l" defTabSz="555132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1162050"/>
            <a:ext cx="18288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887414"/>
            <a:ext cx="1408785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605088"/>
            <a:ext cx="1408785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904959"/>
            <a:ext cx="1408785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61754" y="8955255"/>
            <a:ext cx="448745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2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65538" y="10090315"/>
            <a:ext cx="4469525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5537" y="20117461"/>
            <a:ext cx="4469525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65537" y="21252519"/>
            <a:ext cx="4469525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961754" y="26454761"/>
            <a:ext cx="448745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4539749" y="10090150"/>
            <a:ext cx="4516173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4539748" y="20117132"/>
            <a:ext cx="451617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4539748" y="21252032"/>
            <a:ext cx="4516173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4539748" y="25288112"/>
            <a:ext cx="451617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4539746" y="26454761"/>
            <a:ext cx="451617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9775824" y="8955255"/>
            <a:ext cx="448745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9775824" y="26454761"/>
            <a:ext cx="448745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47609" y="8955253"/>
            <a:ext cx="448745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4568468" y="8982946"/>
            <a:ext cx="4487453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4970718" y="10119380"/>
            <a:ext cx="4469525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4961755" y="18779782"/>
            <a:ext cx="4469525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9775824" y="10119380"/>
            <a:ext cx="4469525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9766861" y="18779782"/>
            <a:ext cx="4469525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4880344" y="-168279"/>
            <a:ext cx="4080105" cy="7211001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67" y="1093311"/>
            <a:ext cx="3754617" cy="2727551"/>
          </a:xfrm>
          <a:prstGeom prst="rect">
            <a:avLst/>
          </a:prstGeom>
        </p:spPr>
      </p:pic>
      <p:sp>
        <p:nvSpPr>
          <p:cNvPr id="36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661179" y="597778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29" name="Picture 28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86918A2C-1C3C-4E4B-B939-73F84BE213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7" y="6284034"/>
            <a:ext cx="6980109" cy="148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887414"/>
            <a:ext cx="1408785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605088"/>
            <a:ext cx="1408785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904959"/>
            <a:ext cx="1408785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65538" y="10090315"/>
            <a:ext cx="6120962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65537" y="20117461"/>
            <a:ext cx="6120962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165537" y="21252519"/>
            <a:ext cx="6120962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3091019" y="10090150"/>
            <a:ext cx="5926968" cy="9585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13091016" y="20085383"/>
            <a:ext cx="5926969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13091018" y="21252032"/>
            <a:ext cx="5926969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13091018" y="25288112"/>
            <a:ext cx="5964904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3091016" y="26454761"/>
            <a:ext cx="5964904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6728318" y="8955253"/>
            <a:ext cx="5944632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728318" y="26454759"/>
            <a:ext cx="5944632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47609" y="8955253"/>
            <a:ext cx="6145514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3091016" y="8958306"/>
            <a:ext cx="5926971" cy="693245"/>
          </a:xfrm>
          <a:prstGeom prst="rect">
            <a:avLst/>
          </a:prstGeom>
        </p:spPr>
        <p:txBody>
          <a:bodyPr anchor="ctr"/>
          <a:lstStyle>
            <a:lvl1pPr>
              <a:defRPr lang="en-US" sz="2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6728318" y="10119378"/>
            <a:ext cx="5920882" cy="8189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6719355" y="18779780"/>
            <a:ext cx="5920882" cy="720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4880344" y="-168279"/>
            <a:ext cx="4080105" cy="7211001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67" y="1093311"/>
            <a:ext cx="3754617" cy="272755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7" y="6556820"/>
            <a:ext cx="4637870" cy="862406"/>
          </a:xfrm>
          <a:prstGeom prst="rect">
            <a:avLst/>
          </a:prstGeom>
        </p:spPr>
      </p:pic>
      <p:sp>
        <p:nvSpPr>
          <p:cNvPr id="27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106712" y="595357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661179" y="597778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9202400" cy="5396619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9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80617" y="887414"/>
            <a:ext cx="14087852" cy="137681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6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8906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0617" y="2605088"/>
            <a:ext cx="14087852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0617" y="3904959"/>
            <a:ext cx="14087852" cy="942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59" name="Freeform 58"/>
          <p:cNvSpPr/>
          <p:nvPr userDrawn="1"/>
        </p:nvSpPr>
        <p:spPr bwMode="auto">
          <a:xfrm>
            <a:off x="14880344" y="-168279"/>
            <a:ext cx="4080105" cy="7211001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  <a:gd name="connsiteX0" fmla="*/ 7490 w 6377128"/>
              <a:gd name="connsiteY0" fmla="*/ 0 h 7500943"/>
              <a:gd name="connsiteX1" fmla="*/ 21 w 6377128"/>
              <a:gd name="connsiteY1" fmla="*/ 6095154 h 7500943"/>
              <a:gd name="connsiteX2" fmla="*/ 3184912 w 6377128"/>
              <a:gd name="connsiteY2" fmla="*/ 7500943 h 7500943"/>
              <a:gd name="connsiteX3" fmla="*/ 6377128 w 6377128"/>
              <a:gd name="connsiteY3" fmla="*/ 6115768 h 7500943"/>
              <a:gd name="connsiteX4" fmla="*/ 6362548 w 6377128"/>
              <a:gd name="connsiteY4" fmla="*/ 11775 h 7500943"/>
              <a:gd name="connsiteX5" fmla="*/ 7490 w 6377128"/>
              <a:gd name="connsiteY5" fmla="*/ 0 h 7500943"/>
              <a:gd name="connsiteX0" fmla="*/ 7490 w 6377128"/>
              <a:gd name="connsiteY0" fmla="*/ 0 h 7749455"/>
              <a:gd name="connsiteX1" fmla="*/ 21 w 6377128"/>
              <a:gd name="connsiteY1" fmla="*/ 6095154 h 7749455"/>
              <a:gd name="connsiteX2" fmla="*/ 3184912 w 6377128"/>
              <a:gd name="connsiteY2" fmla="*/ 7749455 h 7749455"/>
              <a:gd name="connsiteX3" fmla="*/ 6377128 w 6377128"/>
              <a:gd name="connsiteY3" fmla="*/ 6115768 h 7749455"/>
              <a:gd name="connsiteX4" fmla="*/ 6362548 w 6377128"/>
              <a:gd name="connsiteY4" fmla="*/ 11775 h 7749455"/>
              <a:gd name="connsiteX5" fmla="*/ 7490 w 6377128"/>
              <a:gd name="connsiteY5" fmla="*/ 0 h 7749455"/>
              <a:gd name="connsiteX0" fmla="*/ 7490 w 6377128"/>
              <a:gd name="connsiteY0" fmla="*/ 0 h 7594136"/>
              <a:gd name="connsiteX1" fmla="*/ 21 w 6377128"/>
              <a:gd name="connsiteY1" fmla="*/ 6095154 h 7594136"/>
              <a:gd name="connsiteX2" fmla="*/ 3184912 w 6377128"/>
              <a:gd name="connsiteY2" fmla="*/ 7594136 h 7594136"/>
              <a:gd name="connsiteX3" fmla="*/ 6377128 w 6377128"/>
              <a:gd name="connsiteY3" fmla="*/ 6115768 h 7594136"/>
              <a:gd name="connsiteX4" fmla="*/ 6362548 w 6377128"/>
              <a:gd name="connsiteY4" fmla="*/ 11775 h 7594136"/>
              <a:gd name="connsiteX5" fmla="*/ 7490 w 6377128"/>
              <a:gd name="connsiteY5" fmla="*/ 0 h 759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7594136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84912" y="7594136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>
              <a:defRPr/>
            </a:pPr>
            <a:endParaRPr lang="en-US" sz="1093" dirty="0">
              <a:solidFill>
                <a:srgbClr val="0C234B"/>
              </a:solidFill>
              <a:latin typeface="Arial Narrow" pitchFamily="61" charset="0"/>
            </a:endParaRPr>
          </a:p>
        </p:txBody>
      </p:sp>
      <p:pic>
        <p:nvPicPr>
          <p:cNvPr id="68" name="Picture 67" descr="Pharmacy_Full Color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767" y="1093311"/>
            <a:ext cx="3754617" cy="27275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7" y="6556820"/>
            <a:ext cx="4637870" cy="862406"/>
          </a:xfrm>
          <a:prstGeom prst="rect">
            <a:avLst/>
          </a:prstGeom>
        </p:spPr>
      </p:pic>
      <p:sp>
        <p:nvSpPr>
          <p:cNvPr id="13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6106712" y="5953573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47" hasCustomPrompt="1"/>
          </p:nvPr>
        </p:nvSpPr>
        <p:spPr>
          <a:xfrm>
            <a:off x="10661179" y="5977784"/>
            <a:ext cx="3669112" cy="1819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 bwMode="auto">
          <a:xfrm>
            <a:off x="4801550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14398506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2191231"/>
            <a:ext cx="1656179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752603"/>
            <a:ext cx="1656179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9613645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 bwMode="auto">
          <a:xfrm>
            <a:off x="12874506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2191231"/>
            <a:ext cx="1656179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752603"/>
            <a:ext cx="1656179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6527545" y="8551183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7189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863105" y="2191231"/>
            <a:ext cx="16561792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1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305" y="1752603"/>
            <a:ext cx="16561792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6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defTabSz="4388906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26" indent="-1097226" algn="l" defTabSz="438890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67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32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8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38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91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45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96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49" indent="-1097226" algn="l" defTabSz="438890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6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9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11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64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17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70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23" algn="l" defTabSz="438890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8" name="Content Placeholder 17"/>
          <p:cNvSpPr>
            <a:spLocks noGrp="1"/>
          </p:cNvSpPr>
          <p:nvPr>
            <p:ph sz="quarter" idx="17"/>
          </p:nvPr>
        </p:nvSpPr>
        <p:spPr>
          <a:xfrm>
            <a:off x="165537" y="8955255"/>
            <a:ext cx="446952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9" name="Content Placeholder 17"/>
          <p:cNvSpPr>
            <a:spLocks noGrp="1"/>
          </p:cNvSpPr>
          <p:nvPr>
            <p:ph sz="quarter" idx="17"/>
          </p:nvPr>
        </p:nvSpPr>
        <p:spPr>
          <a:xfrm>
            <a:off x="156649" y="20117456"/>
            <a:ext cx="4469525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0" name="Content Placeholder 17"/>
          <p:cNvSpPr>
            <a:spLocks noGrp="1"/>
          </p:cNvSpPr>
          <p:nvPr>
            <p:ph sz="quarter" idx="17"/>
          </p:nvPr>
        </p:nvSpPr>
        <p:spPr>
          <a:xfrm>
            <a:off x="9775823" y="8955255"/>
            <a:ext cx="4460563" cy="69324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Content Placeholder 17"/>
          <p:cNvSpPr>
            <a:spLocks noGrp="1"/>
          </p:cNvSpPr>
          <p:nvPr>
            <p:ph sz="quarter" idx="17"/>
          </p:nvPr>
        </p:nvSpPr>
        <p:spPr>
          <a:xfrm>
            <a:off x="14568466" y="8955255"/>
            <a:ext cx="4487453" cy="693245"/>
          </a:xfrm>
        </p:spPr>
        <p:txBody>
          <a:bodyPr/>
          <a:lstStyle/>
          <a:p>
            <a:endParaRPr lang="en-US"/>
          </a:p>
        </p:txBody>
      </p:sp>
      <p:sp>
        <p:nvSpPr>
          <p:cNvPr id="52" name="Content Placeholder 17"/>
          <p:cNvSpPr>
            <a:spLocks noGrp="1"/>
          </p:cNvSpPr>
          <p:nvPr>
            <p:ph sz="quarter" idx="17"/>
          </p:nvPr>
        </p:nvSpPr>
        <p:spPr>
          <a:xfrm>
            <a:off x="14539746" y="20117126"/>
            <a:ext cx="4516173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" name="Content Placeholder 17"/>
          <p:cNvSpPr>
            <a:spLocks noGrp="1"/>
          </p:cNvSpPr>
          <p:nvPr>
            <p:ph sz="quarter" idx="17"/>
          </p:nvPr>
        </p:nvSpPr>
        <p:spPr>
          <a:xfrm>
            <a:off x="14539745" y="25303987"/>
            <a:ext cx="4516174" cy="693245"/>
          </a:xfrm>
        </p:spPr>
        <p:txBody>
          <a:bodyPr/>
          <a:lstStyle/>
          <a:p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EAA45AD-996D-448E-8DCF-0A681A846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452" y="6140308"/>
            <a:ext cx="4487453" cy="16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5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9"/>
          </p:nvPr>
        </p:nvSpPr>
        <p:spPr>
          <a:xfrm>
            <a:off x="13091016" y="26454761"/>
            <a:ext cx="5926971" cy="43830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47"/>
          </p:nvPr>
        </p:nvSpPr>
        <p:spPr/>
      </p:sp>
      <p:sp>
        <p:nvSpPr>
          <p:cNvPr id="45" name="Content Placeholder 5"/>
          <p:cNvSpPr>
            <a:spLocks noGrp="1"/>
          </p:cNvSpPr>
          <p:nvPr>
            <p:ph sz="quarter" idx="20"/>
          </p:nvPr>
        </p:nvSpPr>
        <p:spPr>
          <a:xfrm>
            <a:off x="165537" y="8955250"/>
            <a:ext cx="6120962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6" name="Content Placeholder 5"/>
          <p:cNvSpPr>
            <a:spLocks noGrp="1"/>
          </p:cNvSpPr>
          <p:nvPr>
            <p:ph sz="quarter" idx="20"/>
          </p:nvPr>
        </p:nvSpPr>
        <p:spPr>
          <a:xfrm>
            <a:off x="6715343" y="8982776"/>
            <a:ext cx="5957607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7" name="Content Placeholder 5"/>
          <p:cNvSpPr>
            <a:spLocks noGrp="1"/>
          </p:cNvSpPr>
          <p:nvPr>
            <p:ph sz="quarter" idx="20"/>
          </p:nvPr>
        </p:nvSpPr>
        <p:spPr>
          <a:xfrm>
            <a:off x="13075698" y="8982776"/>
            <a:ext cx="5957607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8" name="Content Placeholder 5"/>
          <p:cNvSpPr>
            <a:spLocks noGrp="1"/>
          </p:cNvSpPr>
          <p:nvPr>
            <p:ph sz="quarter" idx="20"/>
          </p:nvPr>
        </p:nvSpPr>
        <p:spPr>
          <a:xfrm>
            <a:off x="13075698" y="20133004"/>
            <a:ext cx="5957607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9" name="Content Placeholder 5"/>
          <p:cNvSpPr>
            <a:spLocks noGrp="1"/>
          </p:cNvSpPr>
          <p:nvPr>
            <p:ph sz="quarter" idx="20"/>
          </p:nvPr>
        </p:nvSpPr>
        <p:spPr>
          <a:xfrm>
            <a:off x="13075699" y="25350558"/>
            <a:ext cx="5919720" cy="69324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47"/>
          </p:nvPr>
        </p:nvSpPr>
        <p:spPr/>
      </p:sp>
    </p:spTree>
    <p:extLst>
      <p:ext uri="{BB962C8B-B14F-4D97-AF65-F5344CB8AC3E}">
        <p14:creationId xmlns:p14="http://schemas.microsoft.com/office/powerpoint/2010/main" val="7456970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</Words>
  <Application>Microsoft Office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Leanna Dominguez</cp:lastModifiedBy>
  <cp:revision>36</cp:revision>
  <dcterms:created xsi:type="dcterms:W3CDTF">2018-08-27T16:32:07Z</dcterms:created>
  <dcterms:modified xsi:type="dcterms:W3CDTF">2022-01-20T19:52:09Z</dcterms:modified>
</cp:coreProperties>
</file>