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20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259" r:id="rId4"/>
    <p:sldId id="258" r:id="rId5"/>
    <p:sldId id="260" r:id="rId6"/>
  </p:sldIdLst>
  <p:sldSz cx="19202400" cy="27432000"/>
  <p:notesSz cx="6858000" cy="9144000"/>
  <p:defaultTextStyle>
    <a:defPPr>
      <a:defRPr lang="en-US"/>
    </a:defPPr>
    <a:lvl1pPr marL="0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838" autoAdjust="0"/>
    <p:restoredTop sz="94674"/>
  </p:normalViewPr>
  <p:slideViewPr>
    <p:cSldViewPr snapToGrid="0">
      <p:cViewPr varScale="1">
        <p:scale>
          <a:sx n="22" d="100"/>
          <a:sy n="22" d="100"/>
        </p:scale>
        <p:origin x="255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9202400" cy="4463143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1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80617" y="739511"/>
            <a:ext cx="13969910" cy="114734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3657465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17" y="2170907"/>
            <a:ext cx="13969910" cy="83091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0617" y="3255699"/>
            <a:ext cx="13969910" cy="7852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961754" y="7462711"/>
            <a:ext cx="4487453" cy="5777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2400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65538" y="8408596"/>
            <a:ext cx="4469525" cy="798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65537" y="16764549"/>
            <a:ext cx="4469525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65537" y="17710433"/>
            <a:ext cx="4469525" cy="798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961754" y="22045632"/>
            <a:ext cx="4487453" cy="3652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4539748" y="8408459"/>
            <a:ext cx="4516173" cy="798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4539748" y="16764275"/>
            <a:ext cx="4516173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4539748" y="17710025"/>
            <a:ext cx="4516173" cy="2995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4539747" y="21073425"/>
            <a:ext cx="4516173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4539746" y="22045632"/>
            <a:ext cx="4516173" cy="3652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9775824" y="7462711"/>
            <a:ext cx="4487453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9775824" y="22045632"/>
            <a:ext cx="4487453" cy="3652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47609" y="7462709"/>
            <a:ext cx="4487453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4568468" y="7485787"/>
            <a:ext cx="4487453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5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4979682" y="8432817"/>
            <a:ext cx="4451598" cy="64505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4961754" y="15277863"/>
            <a:ext cx="4469525" cy="63732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9775824" y="8432817"/>
            <a:ext cx="4451598" cy="64505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9757896" y="15277863"/>
            <a:ext cx="4469525" cy="63732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14880344" y="-133009"/>
            <a:ext cx="4080105" cy="6345854"/>
            <a:chOff x="25643058" y="-456681"/>
            <a:chExt cx="6660490" cy="10359172"/>
          </a:xfrm>
        </p:grpSpPr>
        <p:sp>
          <p:nvSpPr>
            <p:cNvPr id="63" name="Freeform 62"/>
            <p:cNvSpPr/>
            <p:nvPr userDrawn="1"/>
          </p:nvSpPr>
          <p:spPr bwMode="auto">
            <a:xfrm>
              <a:off x="25643058" y="-456681"/>
              <a:ext cx="6660490" cy="10359172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>
                <a:defRPr/>
              </a:pPr>
              <a:endParaRPr lang="en-US" sz="1093" dirty="0">
                <a:solidFill>
                  <a:srgbClr val="0C234B"/>
                </a:solidFill>
                <a:latin typeface="Arial Narrow" pitchFamily="61" charset="0"/>
              </a:endParaRPr>
            </a:p>
          </p:txBody>
        </p:sp>
        <p:pic>
          <p:nvPicPr>
            <p:cNvPr id="64" name="Picture 6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4926" y="1545203"/>
              <a:ext cx="6129153" cy="4452541"/>
            </a:xfrm>
            <a:prstGeom prst="rect">
              <a:avLst/>
            </a:prstGeom>
          </p:spPr>
        </p:pic>
      </p:grpSp>
      <p:sp>
        <p:nvSpPr>
          <p:cNvPr id="51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6003842" y="4747193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52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0558309" y="4771404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34" name="Picture 33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289158D-B224-4E3A-AFE8-FFF40CF95B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" y="5146199"/>
            <a:ext cx="5281274" cy="112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9202400" cy="4463143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1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80617" y="739511"/>
            <a:ext cx="13969910" cy="114734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3657465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17" y="2170907"/>
            <a:ext cx="13969910" cy="83091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0617" y="3255699"/>
            <a:ext cx="13969910" cy="7852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28957" y="7462711"/>
            <a:ext cx="6005694" cy="5777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2400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65538" y="8408596"/>
            <a:ext cx="6032063" cy="798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65537" y="16764549"/>
            <a:ext cx="6032063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47609" y="17710434"/>
            <a:ext cx="6032063" cy="798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628957" y="22045632"/>
            <a:ext cx="6005694" cy="3652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3004324" y="8408459"/>
            <a:ext cx="5966168" cy="798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3004324" y="16764275"/>
            <a:ext cx="5966168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3004324" y="17710025"/>
            <a:ext cx="5966168" cy="2995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3004323" y="21073425"/>
            <a:ext cx="5966168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3004322" y="22045632"/>
            <a:ext cx="5966168" cy="3652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47609" y="7462709"/>
            <a:ext cx="6056259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3004322" y="7485787"/>
            <a:ext cx="5966169" cy="577704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5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647770" y="8432817"/>
            <a:ext cx="5957707" cy="64505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6629400" y="15277863"/>
            <a:ext cx="5981700" cy="63732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14880344" y="-133009"/>
            <a:ext cx="4080105" cy="6345854"/>
            <a:chOff x="25643058" y="-456681"/>
            <a:chExt cx="6660490" cy="10359172"/>
          </a:xfrm>
        </p:grpSpPr>
        <p:sp>
          <p:nvSpPr>
            <p:cNvPr id="63" name="Freeform 62"/>
            <p:cNvSpPr/>
            <p:nvPr userDrawn="1"/>
          </p:nvSpPr>
          <p:spPr bwMode="auto">
            <a:xfrm>
              <a:off x="25643058" y="-456681"/>
              <a:ext cx="6660490" cy="10359172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>
                <a:defRPr/>
              </a:pPr>
              <a:endParaRPr lang="en-US" sz="1093" dirty="0">
                <a:solidFill>
                  <a:srgbClr val="0C234B"/>
                </a:solidFill>
                <a:latin typeface="Arial Narrow" pitchFamily="61" charset="0"/>
              </a:endParaRPr>
            </a:p>
          </p:txBody>
        </p:sp>
        <p:pic>
          <p:nvPicPr>
            <p:cNvPr id="64" name="Picture 6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4926" y="1545203"/>
              <a:ext cx="6129153" cy="4452541"/>
            </a:xfrm>
            <a:prstGeom prst="rect">
              <a:avLst/>
            </a:prstGeom>
          </p:spPr>
        </p:pic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7" y="5350440"/>
            <a:ext cx="4637870" cy="862406"/>
          </a:xfrm>
          <a:prstGeom prst="rect">
            <a:avLst/>
          </a:prstGeom>
        </p:spPr>
      </p:pic>
      <p:sp>
        <p:nvSpPr>
          <p:cNvPr id="29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6003842" y="4747193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30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0558309" y="4771404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4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9202400" cy="4463143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1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80617" y="739511"/>
            <a:ext cx="13969910" cy="114734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3657465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17" y="2170907"/>
            <a:ext cx="13969910" cy="83091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5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0617" y="3255699"/>
            <a:ext cx="13969910" cy="78521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14880344" y="-133009"/>
            <a:ext cx="4080105" cy="6345854"/>
            <a:chOff x="25643058" y="-456681"/>
            <a:chExt cx="6660490" cy="10359172"/>
          </a:xfrm>
        </p:grpSpPr>
        <p:sp>
          <p:nvSpPr>
            <p:cNvPr id="63" name="Freeform 62"/>
            <p:cNvSpPr/>
            <p:nvPr userDrawn="1"/>
          </p:nvSpPr>
          <p:spPr bwMode="auto">
            <a:xfrm>
              <a:off x="25643058" y="-456681"/>
              <a:ext cx="6660490" cy="10359172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>
                <a:defRPr/>
              </a:pPr>
              <a:endParaRPr lang="en-US" sz="1093" dirty="0">
                <a:solidFill>
                  <a:srgbClr val="0C234B"/>
                </a:solidFill>
                <a:latin typeface="Arial Narrow" pitchFamily="61" charset="0"/>
              </a:endParaRPr>
            </a:p>
          </p:txBody>
        </p:sp>
        <p:pic>
          <p:nvPicPr>
            <p:cNvPr id="64" name="Picture 6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4926" y="1545203"/>
              <a:ext cx="6129153" cy="4452541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7" y="5350440"/>
            <a:ext cx="4637870" cy="86240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6003842" y="4747193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0558309" y="4771404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7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9202400" cy="4463143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11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4801550" y="7125986"/>
            <a:ext cx="0" cy="1921465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14398506" y="7125986"/>
            <a:ext cx="0" cy="1921465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863105" y="1826026"/>
            <a:ext cx="16561792" cy="1188357"/>
          </a:xfrm>
          <a:prstGeom prst="rect">
            <a:avLst/>
          </a:prstGeom>
        </p:spPr>
        <p:txBody>
          <a:bodyPr vert="horz" lIns="76200" tIns="38100" rIns="76200" bIns="3810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36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05" y="1460501"/>
            <a:ext cx="16561792" cy="5302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9613645" y="7125986"/>
            <a:ext cx="0" cy="1921465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3657465" rtl="0" eaLnBrk="1" latinLnBrk="0" hangingPunct="1">
        <a:lnSpc>
          <a:spcPct val="90000"/>
        </a:lnSpc>
        <a:spcBef>
          <a:spcPct val="0"/>
        </a:spcBef>
        <a:buNone/>
        <a:defRPr sz="73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914365" indent="-914365" algn="l" defTabSz="3657465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098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830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562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95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027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759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490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222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732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465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197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928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660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392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125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857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9202400" cy="4463143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11"/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12813055" y="6762751"/>
            <a:ext cx="0" cy="1921465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863105" y="1826026"/>
            <a:ext cx="16561792" cy="1188357"/>
          </a:xfrm>
          <a:prstGeom prst="rect">
            <a:avLst/>
          </a:prstGeom>
        </p:spPr>
        <p:txBody>
          <a:bodyPr vert="horz" lIns="76200" tIns="38100" rIns="76200" bIns="3810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36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05" y="1460501"/>
            <a:ext cx="16561792" cy="5302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6427994" y="6762751"/>
            <a:ext cx="0" cy="1921465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16466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l" defTabSz="3657465" rtl="0" eaLnBrk="1" latinLnBrk="0" hangingPunct="1">
        <a:lnSpc>
          <a:spcPct val="90000"/>
        </a:lnSpc>
        <a:spcBef>
          <a:spcPct val="0"/>
        </a:spcBef>
        <a:buNone/>
        <a:defRPr sz="73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914365" indent="-914365" algn="l" defTabSz="3657465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098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830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562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95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027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759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490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222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732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465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197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928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660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392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125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857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9202400" cy="4463143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11"/>
          </a:p>
        </p:txBody>
      </p: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863105" y="1826026"/>
            <a:ext cx="16561792" cy="1188357"/>
          </a:xfrm>
          <a:prstGeom prst="rect">
            <a:avLst/>
          </a:prstGeom>
        </p:spPr>
        <p:txBody>
          <a:bodyPr vert="horz" lIns="76200" tIns="38100" rIns="76200" bIns="3810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36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05" y="1460501"/>
            <a:ext cx="16561792" cy="5302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458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l" defTabSz="3657465" rtl="0" eaLnBrk="1" latinLnBrk="0" hangingPunct="1">
        <a:lnSpc>
          <a:spcPct val="90000"/>
        </a:lnSpc>
        <a:spcBef>
          <a:spcPct val="0"/>
        </a:spcBef>
        <a:buNone/>
        <a:defRPr sz="73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914365" indent="-914365" algn="l" defTabSz="3657465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098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830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562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95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027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759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490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222" indent="-914365" algn="l" defTabSz="365746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732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465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197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928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660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392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125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857" algn="l" defTabSz="3657465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4961754" y="7462711"/>
            <a:ext cx="4469525" cy="577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Content Placeholder 34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Picture Placeholder 40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42" name="Picture Placeholder 41"/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49" name="Content Placeholder 12"/>
          <p:cNvSpPr>
            <a:spLocks noGrp="1"/>
          </p:cNvSpPr>
          <p:nvPr>
            <p:ph sz="quarter" idx="17"/>
          </p:nvPr>
        </p:nvSpPr>
        <p:spPr>
          <a:xfrm>
            <a:off x="165537" y="7462711"/>
            <a:ext cx="4469525" cy="577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2" name="Content Placeholder 12"/>
          <p:cNvSpPr>
            <a:spLocks noGrp="1"/>
          </p:cNvSpPr>
          <p:nvPr>
            <p:ph sz="quarter" idx="17"/>
          </p:nvPr>
        </p:nvSpPr>
        <p:spPr>
          <a:xfrm>
            <a:off x="165536" y="16764548"/>
            <a:ext cx="4469525" cy="577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3" name="Content Placeholder 12"/>
          <p:cNvSpPr>
            <a:spLocks noGrp="1"/>
          </p:cNvSpPr>
          <p:nvPr>
            <p:ph sz="quarter" idx="17"/>
          </p:nvPr>
        </p:nvSpPr>
        <p:spPr>
          <a:xfrm>
            <a:off x="9757895" y="7462711"/>
            <a:ext cx="4469525" cy="577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4" name="Content Placeholder 12"/>
          <p:cNvSpPr>
            <a:spLocks noGrp="1"/>
          </p:cNvSpPr>
          <p:nvPr>
            <p:ph sz="quarter" idx="17"/>
          </p:nvPr>
        </p:nvSpPr>
        <p:spPr>
          <a:xfrm>
            <a:off x="14563069" y="7462711"/>
            <a:ext cx="4469525" cy="577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5" name="Content Placeholder 12"/>
          <p:cNvSpPr>
            <a:spLocks noGrp="1"/>
          </p:cNvSpPr>
          <p:nvPr>
            <p:ph sz="quarter" idx="17"/>
          </p:nvPr>
        </p:nvSpPr>
        <p:spPr>
          <a:xfrm>
            <a:off x="14539746" y="16764274"/>
            <a:ext cx="4516173" cy="577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6" name="Content Placeholder 12"/>
          <p:cNvSpPr>
            <a:spLocks noGrp="1"/>
          </p:cNvSpPr>
          <p:nvPr>
            <p:ph sz="quarter" idx="17"/>
          </p:nvPr>
        </p:nvSpPr>
        <p:spPr>
          <a:xfrm>
            <a:off x="14539746" y="21099884"/>
            <a:ext cx="4516173" cy="57770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9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45" name="Content Placeholder 4"/>
          <p:cNvSpPr>
            <a:spLocks noGrp="1"/>
          </p:cNvSpPr>
          <p:nvPr>
            <p:ph sz="quarter" idx="17"/>
          </p:nvPr>
        </p:nvSpPr>
        <p:spPr>
          <a:xfrm>
            <a:off x="191907" y="7462711"/>
            <a:ext cx="6005694" cy="577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6" name="Content Placeholder 4"/>
          <p:cNvSpPr>
            <a:spLocks noGrp="1"/>
          </p:cNvSpPr>
          <p:nvPr>
            <p:ph sz="quarter" idx="17"/>
          </p:nvPr>
        </p:nvSpPr>
        <p:spPr>
          <a:xfrm>
            <a:off x="147609" y="16764548"/>
            <a:ext cx="6005694" cy="577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7" name="Content Placeholder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Content Placeholder 4"/>
          <p:cNvSpPr>
            <a:spLocks noGrp="1"/>
          </p:cNvSpPr>
          <p:nvPr>
            <p:ph sz="quarter" idx="17"/>
          </p:nvPr>
        </p:nvSpPr>
        <p:spPr>
          <a:xfrm>
            <a:off x="13004322" y="7462711"/>
            <a:ext cx="6005694" cy="577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9" name="Content Placeholder 4"/>
          <p:cNvSpPr>
            <a:spLocks noGrp="1"/>
          </p:cNvSpPr>
          <p:nvPr>
            <p:ph sz="quarter" idx="17"/>
          </p:nvPr>
        </p:nvSpPr>
        <p:spPr>
          <a:xfrm>
            <a:off x="13004322" y="16777503"/>
            <a:ext cx="6005694" cy="577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Content Placeholder 4"/>
          <p:cNvSpPr>
            <a:spLocks noGrp="1"/>
          </p:cNvSpPr>
          <p:nvPr>
            <p:ph sz="quarter" idx="17"/>
          </p:nvPr>
        </p:nvSpPr>
        <p:spPr>
          <a:xfrm>
            <a:off x="13004322" y="21099148"/>
            <a:ext cx="6005694" cy="57770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2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47"/>
          </p:nvPr>
        </p:nvSpPr>
        <p:spPr/>
      </p:sp>
    </p:spTree>
    <p:extLst>
      <p:ext uri="{BB962C8B-B14F-4D97-AF65-F5344CB8AC3E}">
        <p14:creationId xmlns:p14="http://schemas.microsoft.com/office/powerpoint/2010/main" val="27401343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</Words>
  <Application>Microsoft Office PowerPoint</Application>
  <PresentationFormat>Custom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Leanna Dominguez</cp:lastModifiedBy>
  <cp:revision>32</cp:revision>
  <dcterms:created xsi:type="dcterms:W3CDTF">2018-08-27T16:32:07Z</dcterms:created>
  <dcterms:modified xsi:type="dcterms:W3CDTF">2022-01-20T18:39:29Z</dcterms:modified>
</cp:coreProperties>
</file>