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20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259" r:id="rId4"/>
    <p:sldId id="258" r:id="rId5"/>
    <p:sldId id="260" r:id="rId6"/>
  </p:sldIdLst>
  <p:sldSz cx="19202400" cy="27432000"/>
  <p:notesSz cx="6858000" cy="91440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838" autoAdjust="0"/>
    <p:restoredTop sz="94674"/>
  </p:normalViewPr>
  <p:slideViewPr>
    <p:cSldViewPr snapToGrid="0">
      <p:cViewPr varScale="1">
        <p:scale>
          <a:sx n="22" d="100"/>
          <a:sy n="22" d="100"/>
        </p:scale>
        <p:origin x="255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739511"/>
            <a:ext cx="13969910" cy="114734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3657465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170907"/>
            <a:ext cx="13969910" cy="83091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255699"/>
            <a:ext cx="13969910" cy="78521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61754" y="7462711"/>
            <a:ext cx="4487453" cy="5777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65538" y="8408596"/>
            <a:ext cx="4469525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65537" y="16764549"/>
            <a:ext cx="4469525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65537" y="17710433"/>
            <a:ext cx="4469525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961754" y="22045632"/>
            <a:ext cx="4487453" cy="3652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4539748" y="8408459"/>
            <a:ext cx="4516173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4539748" y="16764275"/>
            <a:ext cx="451617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4539748" y="17710025"/>
            <a:ext cx="4516173" cy="2995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4539747" y="21073425"/>
            <a:ext cx="451617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4539746" y="22045632"/>
            <a:ext cx="4516173" cy="3652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9775824" y="7462711"/>
            <a:ext cx="448745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9775824" y="22045632"/>
            <a:ext cx="4487453" cy="3652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47609" y="7462709"/>
            <a:ext cx="448745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4568468" y="7485787"/>
            <a:ext cx="448745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4979682" y="8432817"/>
            <a:ext cx="4451598" cy="6450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4961754" y="15277863"/>
            <a:ext cx="4469525" cy="63732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9775824" y="8432817"/>
            <a:ext cx="4451598" cy="6450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9757896" y="15277863"/>
            <a:ext cx="4469525" cy="63732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4880344" y="-133009"/>
            <a:ext cx="4080105" cy="6345854"/>
            <a:chOff x="25643058" y="-456681"/>
            <a:chExt cx="6660490" cy="10359172"/>
          </a:xfrm>
        </p:grpSpPr>
        <p:sp>
          <p:nvSpPr>
            <p:cNvPr id="63" name="Freeform 62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sp>
        <p:nvSpPr>
          <p:cNvPr id="51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6003842" y="4747193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52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558309" y="477140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34" name="Picture 3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289158D-B224-4E3A-AFE8-FFF40CF95B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8" y="5146199"/>
            <a:ext cx="5281274" cy="112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739511"/>
            <a:ext cx="13969910" cy="114734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3657465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170907"/>
            <a:ext cx="13969910" cy="83091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255699"/>
            <a:ext cx="13969910" cy="78521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628957" y="7462711"/>
            <a:ext cx="6005694" cy="5777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65538" y="8408596"/>
            <a:ext cx="6032063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65537" y="16764549"/>
            <a:ext cx="6032063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7609" y="17710434"/>
            <a:ext cx="6032063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628957" y="22045632"/>
            <a:ext cx="6005694" cy="3652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3004324" y="8408459"/>
            <a:ext cx="5966168" cy="79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3004324" y="16764275"/>
            <a:ext cx="5966168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3004324" y="17710025"/>
            <a:ext cx="5966168" cy="2995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3004323" y="21073425"/>
            <a:ext cx="5966168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3004322" y="22045632"/>
            <a:ext cx="5966168" cy="36525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47609" y="7462709"/>
            <a:ext cx="6056259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3004322" y="7485787"/>
            <a:ext cx="5966169" cy="577704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647770" y="8432817"/>
            <a:ext cx="5957707" cy="64505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6629400" y="15277863"/>
            <a:ext cx="5981700" cy="63732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4880344" y="-133009"/>
            <a:ext cx="4080105" cy="6345854"/>
            <a:chOff x="25643058" y="-456681"/>
            <a:chExt cx="6660490" cy="10359172"/>
          </a:xfrm>
        </p:grpSpPr>
        <p:sp>
          <p:nvSpPr>
            <p:cNvPr id="63" name="Freeform 62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7" y="5350440"/>
            <a:ext cx="4637870" cy="862406"/>
          </a:xfrm>
          <a:prstGeom prst="rect">
            <a:avLst/>
          </a:prstGeom>
        </p:spPr>
      </p:pic>
      <p:sp>
        <p:nvSpPr>
          <p:cNvPr id="29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6003842" y="4747193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558309" y="477140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4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739511"/>
            <a:ext cx="13969910" cy="114734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3657465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170907"/>
            <a:ext cx="13969910" cy="83091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5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255699"/>
            <a:ext cx="13969910" cy="78521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4880344" y="-133009"/>
            <a:ext cx="4080105" cy="6345854"/>
            <a:chOff x="25643058" y="-456681"/>
            <a:chExt cx="6660490" cy="10359172"/>
          </a:xfrm>
        </p:grpSpPr>
        <p:sp>
          <p:nvSpPr>
            <p:cNvPr id="63" name="Freeform 62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7" y="5350440"/>
            <a:ext cx="4637870" cy="86240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6003842" y="4747193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558309" y="477140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7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4801550" y="7125986"/>
            <a:ext cx="0" cy="19214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4398506" y="7125986"/>
            <a:ext cx="0" cy="19214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1826026"/>
            <a:ext cx="16561792" cy="1188357"/>
          </a:xfrm>
          <a:prstGeom prst="rect">
            <a:avLst/>
          </a:prstGeom>
        </p:spPr>
        <p:txBody>
          <a:bodyPr vert="horz" lIns="76200" tIns="38100" rIns="76200" bIns="3810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36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460501"/>
            <a:ext cx="16561792" cy="5302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9613645" y="7125986"/>
            <a:ext cx="0" cy="19214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657465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914365" indent="-914365" algn="l" defTabSz="3657465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098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83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56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95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027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759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49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22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73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46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19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928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66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39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12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85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/>
          </a:p>
        </p:txBody>
      </p:sp>
      <p:cxnSp>
        <p:nvCxnSpPr>
          <p:cNvPr id="12" name="Straight Connector 11"/>
          <p:cNvCxnSpPr/>
          <p:nvPr userDrawn="1"/>
        </p:nvCxnSpPr>
        <p:spPr bwMode="auto">
          <a:xfrm>
            <a:off x="12813055" y="6762751"/>
            <a:ext cx="0" cy="19214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1826026"/>
            <a:ext cx="16561792" cy="1188357"/>
          </a:xfrm>
          <a:prstGeom prst="rect">
            <a:avLst/>
          </a:prstGeom>
        </p:spPr>
        <p:txBody>
          <a:bodyPr vert="horz" lIns="76200" tIns="38100" rIns="76200" bIns="3810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36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460501"/>
            <a:ext cx="16561792" cy="5302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6427994" y="6762751"/>
            <a:ext cx="0" cy="19214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6466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3657465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914365" indent="-914365" algn="l" defTabSz="3657465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098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83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56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95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027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759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49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22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73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46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19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928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66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39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12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85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9202400" cy="4463143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11"/>
          </a:p>
        </p:txBody>
      </p: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1826026"/>
            <a:ext cx="16561792" cy="1188357"/>
          </a:xfrm>
          <a:prstGeom prst="rect">
            <a:avLst/>
          </a:prstGeom>
        </p:spPr>
        <p:txBody>
          <a:bodyPr vert="horz" lIns="76200" tIns="38100" rIns="76200" bIns="3810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36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460501"/>
            <a:ext cx="16561792" cy="5302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8458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l" defTabSz="3657465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914365" indent="-914365" algn="l" defTabSz="3657465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098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83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56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95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027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759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490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222" indent="-914365" algn="l" defTabSz="3657465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73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46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19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928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660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392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125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857" algn="l" defTabSz="3657465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961754" y="7462711"/>
            <a:ext cx="4469525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Content Placeholder 34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42" name="Picture Placeholder 41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49" name="Content Placeholder 12"/>
          <p:cNvSpPr>
            <a:spLocks noGrp="1"/>
          </p:cNvSpPr>
          <p:nvPr>
            <p:ph sz="quarter" idx="17"/>
          </p:nvPr>
        </p:nvSpPr>
        <p:spPr>
          <a:xfrm>
            <a:off x="165537" y="7462711"/>
            <a:ext cx="4469525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2" name="Content Placeholder 12"/>
          <p:cNvSpPr>
            <a:spLocks noGrp="1"/>
          </p:cNvSpPr>
          <p:nvPr>
            <p:ph sz="quarter" idx="17"/>
          </p:nvPr>
        </p:nvSpPr>
        <p:spPr>
          <a:xfrm>
            <a:off x="165536" y="16764548"/>
            <a:ext cx="4469525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Content Placeholder 12"/>
          <p:cNvSpPr>
            <a:spLocks noGrp="1"/>
          </p:cNvSpPr>
          <p:nvPr>
            <p:ph sz="quarter" idx="17"/>
          </p:nvPr>
        </p:nvSpPr>
        <p:spPr>
          <a:xfrm>
            <a:off x="9757895" y="7462711"/>
            <a:ext cx="4469525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4" name="Content Placeholder 12"/>
          <p:cNvSpPr>
            <a:spLocks noGrp="1"/>
          </p:cNvSpPr>
          <p:nvPr>
            <p:ph sz="quarter" idx="17"/>
          </p:nvPr>
        </p:nvSpPr>
        <p:spPr>
          <a:xfrm>
            <a:off x="14563069" y="7462711"/>
            <a:ext cx="4469525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5" name="Content Placeholder 12"/>
          <p:cNvSpPr>
            <a:spLocks noGrp="1"/>
          </p:cNvSpPr>
          <p:nvPr>
            <p:ph sz="quarter" idx="17"/>
          </p:nvPr>
        </p:nvSpPr>
        <p:spPr>
          <a:xfrm>
            <a:off x="14539746" y="16764274"/>
            <a:ext cx="4516173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6" name="Content Placeholder 12"/>
          <p:cNvSpPr>
            <a:spLocks noGrp="1"/>
          </p:cNvSpPr>
          <p:nvPr>
            <p:ph sz="quarter" idx="17"/>
          </p:nvPr>
        </p:nvSpPr>
        <p:spPr>
          <a:xfrm>
            <a:off x="14539746" y="21099884"/>
            <a:ext cx="4516173" cy="57770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45" name="Content Placeholder 4"/>
          <p:cNvSpPr>
            <a:spLocks noGrp="1"/>
          </p:cNvSpPr>
          <p:nvPr>
            <p:ph sz="quarter" idx="17"/>
          </p:nvPr>
        </p:nvSpPr>
        <p:spPr>
          <a:xfrm>
            <a:off x="191907" y="7462711"/>
            <a:ext cx="6005694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6" name="Content Placeholder 4"/>
          <p:cNvSpPr>
            <a:spLocks noGrp="1"/>
          </p:cNvSpPr>
          <p:nvPr>
            <p:ph sz="quarter" idx="17"/>
          </p:nvPr>
        </p:nvSpPr>
        <p:spPr>
          <a:xfrm>
            <a:off x="147609" y="16764548"/>
            <a:ext cx="6005694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7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Content Placeholder 4"/>
          <p:cNvSpPr>
            <a:spLocks noGrp="1"/>
          </p:cNvSpPr>
          <p:nvPr>
            <p:ph sz="quarter" idx="17"/>
          </p:nvPr>
        </p:nvSpPr>
        <p:spPr>
          <a:xfrm>
            <a:off x="13004322" y="7462711"/>
            <a:ext cx="6005694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Content Placeholder 4"/>
          <p:cNvSpPr>
            <a:spLocks noGrp="1"/>
          </p:cNvSpPr>
          <p:nvPr>
            <p:ph sz="quarter" idx="17"/>
          </p:nvPr>
        </p:nvSpPr>
        <p:spPr>
          <a:xfrm>
            <a:off x="13004322" y="16777503"/>
            <a:ext cx="6005694" cy="5777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Content Placeholder 4"/>
          <p:cNvSpPr>
            <a:spLocks noGrp="1"/>
          </p:cNvSpPr>
          <p:nvPr>
            <p:ph sz="quarter" idx="17"/>
          </p:nvPr>
        </p:nvSpPr>
        <p:spPr>
          <a:xfrm>
            <a:off x="13004322" y="21099148"/>
            <a:ext cx="6005694" cy="57770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2740134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Leanna Dominguez</cp:lastModifiedBy>
  <cp:revision>32</cp:revision>
  <dcterms:created xsi:type="dcterms:W3CDTF">2018-08-27T16:32:07Z</dcterms:created>
  <dcterms:modified xsi:type="dcterms:W3CDTF">2022-01-20T18:39:29Z</dcterms:modified>
</cp:coreProperties>
</file>