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60" r:id="rId3"/>
    <p:sldId id="261" r:id="rId4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5" d="100"/>
          <a:sy n="15" d="100"/>
        </p:scale>
        <p:origin x="1344" y="110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1959" y="13850901"/>
            <a:ext cx="2914180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6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6719" y="20770774"/>
            <a:ext cx="11968481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AB0520"/>
                </a:solidFill>
                <a:latin typeface="+mn-lt"/>
              </a:defRPr>
            </a:lvl1pPr>
            <a:lvl2pPr marL="2560320" indent="0">
              <a:buNone/>
              <a:defRPr sz="72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325" y="22698904"/>
            <a:ext cx="11953875" cy="151719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/>
            </a:lvl1pPr>
            <a:lvl2pPr marL="2560320" indent="0">
              <a:buNone/>
              <a:defRPr sz="66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8906450" y="16916400"/>
            <a:ext cx="11858625" cy="1214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/>
            </a:lvl1pPr>
            <a:lvl2pPr marL="2560320" indent="0">
              <a:buNone/>
              <a:defRPr sz="6000"/>
            </a:lvl2pPr>
            <a:lvl3pPr marL="5120640" indent="0">
              <a:buNone/>
              <a:defRPr sz="6000"/>
            </a:lvl3pPr>
            <a:lvl4pPr marL="7680960" indent="0">
              <a:buNone/>
              <a:defRPr sz="6000"/>
            </a:lvl4pPr>
            <a:lvl5pPr marL="10241280" indent="0">
              <a:buNone/>
              <a:defRPr sz="6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41325" y="533937"/>
            <a:ext cx="11953099" cy="11911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/>
            </a:lvl1pPr>
            <a:lvl2pPr marL="2560320" indent="0">
              <a:buNone/>
              <a:defRPr sz="7200"/>
            </a:lvl2pPr>
            <a:lvl3pPr marL="5120640" indent="0">
              <a:buNone/>
              <a:defRPr sz="7200"/>
            </a:lvl3pPr>
            <a:lvl4pPr marL="7680960" indent="0">
              <a:buNone/>
              <a:defRPr sz="7200"/>
            </a:lvl4pPr>
            <a:lvl5pPr marL="10241280" indent="0">
              <a:buNone/>
              <a:defRPr sz="72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58921" y="13800101"/>
            <a:ext cx="8582461" cy="10744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  <a:lvl2pPr marL="2560320" indent="0">
              <a:buNone/>
              <a:defRPr sz="66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58922" y="15096585"/>
            <a:ext cx="8535502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i="1"/>
            </a:lvl1pPr>
            <a:lvl2pPr marL="2560320" indent="0">
              <a:buNone/>
              <a:defRPr sz="6200"/>
            </a:lvl2pPr>
            <a:lvl3pPr marL="5120640" indent="0">
              <a:buNone/>
              <a:defRPr sz="6200"/>
            </a:lvl3pPr>
            <a:lvl4pPr marL="7680960" indent="0">
              <a:buNone/>
              <a:defRPr sz="6200"/>
            </a:lvl4pPr>
            <a:lvl5pPr marL="10241280" indent="0">
              <a:buNone/>
              <a:defRPr sz="620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58922" y="17274270"/>
            <a:ext cx="8535502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i="0"/>
            </a:lvl1pPr>
            <a:lvl2pPr marL="2560320" indent="0">
              <a:buNone/>
              <a:defRPr sz="6200"/>
            </a:lvl2pPr>
            <a:lvl3pPr marL="5120640" indent="0">
              <a:buNone/>
              <a:defRPr sz="6200"/>
            </a:lvl3pPr>
            <a:lvl4pPr marL="7680960" indent="0">
              <a:buNone/>
              <a:defRPr sz="6200"/>
            </a:lvl4pPr>
            <a:lvl5pPr marL="10241280" indent="0">
              <a:buNone/>
              <a:defRPr sz="620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38906450" y="533936"/>
            <a:ext cx="11953099" cy="1589969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7200"/>
            </a:lvl1pPr>
            <a:lvl2pPr marL="2560320" indent="0">
              <a:buNone/>
              <a:defRPr sz="7200"/>
            </a:lvl2pPr>
            <a:lvl3pPr marL="5120640" indent="0">
              <a:buNone/>
              <a:defRPr sz="7200"/>
            </a:lvl3pPr>
            <a:lvl4pPr marL="7680960" indent="0">
              <a:buNone/>
              <a:defRPr sz="7200"/>
            </a:lvl4pPr>
            <a:lvl5pPr marL="10241280" indent="0">
              <a:buNone/>
              <a:defRPr sz="72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14267201" y="965199"/>
            <a:ext cx="22860000" cy="3672967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8000">
                <a:solidFill>
                  <a:schemeClr val="bg1"/>
                </a:solidFill>
              </a:defRPr>
            </a:lvl1pPr>
            <a:lvl2pPr>
              <a:defRPr sz="8000">
                <a:solidFill>
                  <a:schemeClr val="bg1"/>
                </a:solidFill>
              </a:defRPr>
            </a:lvl2pPr>
            <a:lvl3pPr>
              <a:defRPr sz="8000">
                <a:solidFill>
                  <a:schemeClr val="bg1"/>
                </a:solidFill>
              </a:defRPr>
            </a:lvl3pPr>
            <a:lvl4pPr>
              <a:defRPr sz="8000">
                <a:solidFill>
                  <a:schemeClr val="bg1"/>
                </a:solidFill>
              </a:defRPr>
            </a:lvl4pPr>
            <a:lvl5pPr>
              <a:defRPr sz="8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38906450" y="29540374"/>
            <a:ext cx="11858625" cy="5230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/>
            </a:lvl1pPr>
            <a:lvl2pPr marL="2560320" indent="0">
              <a:buNone/>
              <a:defRPr sz="6000"/>
            </a:lvl2pPr>
            <a:lvl3pPr marL="5120640" indent="0">
              <a:buNone/>
              <a:defRPr sz="6000"/>
            </a:lvl3pPr>
            <a:lvl4pPr marL="7680960" indent="0">
              <a:buNone/>
              <a:defRPr sz="6000"/>
            </a:lvl4pPr>
            <a:lvl5pPr marL="10241280" indent="0">
              <a:buNone/>
              <a:defRPr sz="60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41325" y="12542040"/>
            <a:ext cx="11953875" cy="1262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2560320" indent="0">
              <a:buNone/>
              <a:defRPr sz="6600">
                <a:latin typeface="+mj-lt"/>
              </a:defRPr>
            </a:lvl2pPr>
            <a:lvl3pPr marL="5120640" indent="0">
              <a:buNone/>
              <a:defRPr sz="6600">
                <a:latin typeface="+mj-lt"/>
              </a:defRPr>
            </a:lvl3pPr>
            <a:lvl4pPr marL="7680960" indent="0">
              <a:buNone/>
              <a:defRPr sz="6600">
                <a:latin typeface="+mj-lt"/>
              </a:defRPr>
            </a:lvl4pPr>
            <a:lvl5pPr marL="10241280" indent="0">
              <a:buNone/>
              <a:defRPr sz="660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79820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1959" y="13850901"/>
            <a:ext cx="2914180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6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6719" y="20770774"/>
            <a:ext cx="11968481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AB0520"/>
                </a:solidFill>
                <a:latin typeface="+mn-lt"/>
              </a:defRPr>
            </a:lvl1pPr>
            <a:lvl2pPr marL="2560320" indent="0">
              <a:buNone/>
              <a:defRPr sz="72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325" y="22698904"/>
            <a:ext cx="11953875" cy="151719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/>
            </a:lvl1pPr>
            <a:lvl2pPr marL="2560320" indent="0">
              <a:buNone/>
              <a:defRPr sz="66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8906450" y="16916400"/>
            <a:ext cx="11858625" cy="1214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/>
            </a:lvl1pPr>
            <a:lvl2pPr marL="2560320" indent="0">
              <a:buNone/>
              <a:defRPr sz="6000"/>
            </a:lvl2pPr>
            <a:lvl3pPr marL="5120640" indent="0">
              <a:buNone/>
              <a:defRPr sz="6000"/>
            </a:lvl3pPr>
            <a:lvl4pPr marL="7680960" indent="0">
              <a:buNone/>
              <a:defRPr sz="6000"/>
            </a:lvl4pPr>
            <a:lvl5pPr marL="10241280" indent="0">
              <a:buNone/>
              <a:defRPr sz="6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41325" y="533937"/>
            <a:ext cx="11953099" cy="11911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/>
            </a:lvl1pPr>
            <a:lvl2pPr marL="2560320" indent="0">
              <a:buNone/>
              <a:defRPr sz="7200"/>
            </a:lvl2pPr>
            <a:lvl3pPr marL="5120640" indent="0">
              <a:buNone/>
              <a:defRPr sz="7200"/>
            </a:lvl3pPr>
            <a:lvl4pPr marL="7680960" indent="0">
              <a:buNone/>
              <a:defRPr sz="7200"/>
            </a:lvl4pPr>
            <a:lvl5pPr marL="10241280" indent="0">
              <a:buNone/>
              <a:defRPr sz="72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58921" y="13800101"/>
            <a:ext cx="8582461" cy="10744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  <a:lvl2pPr marL="2560320" indent="0">
              <a:buNone/>
              <a:defRPr sz="6600"/>
            </a:lvl2pPr>
            <a:lvl3pPr marL="5120640" indent="0">
              <a:buNone/>
              <a:defRPr sz="6600"/>
            </a:lvl3pPr>
            <a:lvl4pPr marL="7680960" indent="0">
              <a:buNone/>
              <a:defRPr sz="6600"/>
            </a:lvl4pPr>
            <a:lvl5pPr marL="10241280" indent="0">
              <a:buNone/>
              <a:defRPr sz="66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58922" y="15096585"/>
            <a:ext cx="8535502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i="1"/>
            </a:lvl1pPr>
            <a:lvl2pPr marL="2560320" indent="0">
              <a:buNone/>
              <a:defRPr sz="6200"/>
            </a:lvl2pPr>
            <a:lvl3pPr marL="5120640" indent="0">
              <a:buNone/>
              <a:defRPr sz="6200"/>
            </a:lvl3pPr>
            <a:lvl4pPr marL="7680960" indent="0">
              <a:buNone/>
              <a:defRPr sz="6200"/>
            </a:lvl4pPr>
            <a:lvl5pPr marL="10241280" indent="0">
              <a:buNone/>
              <a:defRPr sz="620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58922" y="17274270"/>
            <a:ext cx="8535502" cy="1928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i="0"/>
            </a:lvl1pPr>
            <a:lvl2pPr marL="2560320" indent="0">
              <a:buNone/>
              <a:defRPr sz="6200"/>
            </a:lvl2pPr>
            <a:lvl3pPr marL="5120640" indent="0">
              <a:buNone/>
              <a:defRPr sz="6200"/>
            </a:lvl3pPr>
            <a:lvl4pPr marL="7680960" indent="0">
              <a:buNone/>
              <a:defRPr sz="6200"/>
            </a:lvl4pPr>
            <a:lvl5pPr marL="10241280" indent="0">
              <a:buNone/>
              <a:defRPr sz="620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38906450" y="533936"/>
            <a:ext cx="11953099" cy="1589969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7200"/>
            </a:lvl1pPr>
            <a:lvl2pPr marL="2560320" indent="0">
              <a:buNone/>
              <a:defRPr sz="7200"/>
            </a:lvl2pPr>
            <a:lvl3pPr marL="5120640" indent="0">
              <a:buNone/>
              <a:defRPr sz="7200"/>
            </a:lvl3pPr>
            <a:lvl4pPr marL="7680960" indent="0">
              <a:buNone/>
              <a:defRPr sz="7200"/>
            </a:lvl4pPr>
            <a:lvl5pPr marL="10241280" indent="0">
              <a:buNone/>
              <a:defRPr sz="72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14267201" y="965199"/>
            <a:ext cx="22860000" cy="3672967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8000">
                <a:solidFill>
                  <a:schemeClr val="bg1"/>
                </a:solidFill>
              </a:defRPr>
            </a:lvl1pPr>
            <a:lvl2pPr>
              <a:defRPr sz="8000">
                <a:solidFill>
                  <a:schemeClr val="bg1"/>
                </a:solidFill>
              </a:defRPr>
            </a:lvl2pPr>
            <a:lvl3pPr>
              <a:defRPr sz="8000">
                <a:solidFill>
                  <a:schemeClr val="bg1"/>
                </a:solidFill>
              </a:defRPr>
            </a:lvl3pPr>
            <a:lvl4pPr>
              <a:defRPr sz="8000">
                <a:solidFill>
                  <a:schemeClr val="bg1"/>
                </a:solidFill>
              </a:defRPr>
            </a:lvl4pPr>
            <a:lvl5pPr>
              <a:defRPr sz="8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38906450" y="29540374"/>
            <a:ext cx="11858625" cy="5230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/>
            </a:lvl1pPr>
            <a:lvl2pPr marL="2560320" indent="0">
              <a:buNone/>
              <a:defRPr sz="6000"/>
            </a:lvl2pPr>
            <a:lvl3pPr marL="5120640" indent="0">
              <a:buNone/>
              <a:defRPr sz="6000"/>
            </a:lvl3pPr>
            <a:lvl4pPr marL="7680960" indent="0">
              <a:buNone/>
              <a:defRPr sz="6000"/>
            </a:lvl4pPr>
            <a:lvl5pPr marL="10241280" indent="0">
              <a:buNone/>
              <a:defRPr sz="60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41325" y="12542040"/>
            <a:ext cx="11953875" cy="1262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2560320" indent="0">
              <a:buNone/>
              <a:defRPr sz="6600">
                <a:latin typeface="+mj-lt"/>
              </a:defRPr>
            </a:lvl2pPr>
            <a:lvl3pPr marL="5120640" indent="0">
              <a:buNone/>
              <a:defRPr sz="6600">
                <a:latin typeface="+mj-lt"/>
              </a:defRPr>
            </a:lvl3pPr>
            <a:lvl4pPr marL="7680960" indent="0">
              <a:buNone/>
              <a:defRPr sz="6600">
                <a:latin typeface="+mj-lt"/>
              </a:defRPr>
            </a:lvl4pPr>
            <a:lvl5pPr marL="10241280" indent="0">
              <a:buNone/>
              <a:defRPr sz="660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12823863" y="0"/>
            <a:ext cx="25558672" cy="384048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148" y="35239733"/>
            <a:ext cx="10436852" cy="222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8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12823863" y="0"/>
            <a:ext cx="25558672" cy="384048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A black sign with white text&#10;&#10;Description automatically generated">
            <a:extLst>
              <a:ext uri="{FF2B5EF4-FFF2-40B4-BE49-F238E27FC236}">
                <a16:creationId xmlns:a16="http://schemas.microsoft.com/office/drawing/2014/main" id="{141417D4-FDBC-4A1E-914A-A0A73BC11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00" y="35832704"/>
            <a:ext cx="11495068" cy="20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27</cp:revision>
  <dcterms:created xsi:type="dcterms:W3CDTF">2020-01-24T17:58:16Z</dcterms:created>
  <dcterms:modified xsi:type="dcterms:W3CDTF">2022-01-20T18:55:18Z</dcterms:modified>
</cp:coreProperties>
</file>