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sldIdLst>
    <p:sldId id="260" r:id="rId3"/>
    <p:sldId id="261" r:id="rId4"/>
  </p:sldIdLst>
  <p:sldSz cx="51206400" cy="38404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96" userDrawn="1">
          <p15:clr>
            <a:srgbClr val="A4A3A4"/>
          </p15:clr>
        </p15:guide>
        <p15:guide id="2" pos="161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4170"/>
    <a:srgbClr val="AB05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5" d="100"/>
          <a:sy n="15" d="100"/>
        </p:scale>
        <p:origin x="1344" y="110"/>
      </p:cViewPr>
      <p:guideLst>
        <p:guide orient="horz" pos="12096"/>
        <p:guide pos="161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E224C6C0-E7F9-4DFB-824B-D44192618D7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41959" y="13850901"/>
            <a:ext cx="2914180" cy="378565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6000"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36" name="Text Placeholder 26">
            <a:extLst>
              <a:ext uri="{FF2B5EF4-FFF2-40B4-BE49-F238E27FC236}">
                <a16:creationId xmlns:a16="http://schemas.microsoft.com/office/drawing/2014/main" id="{76B7A0FC-4FE8-421A-994B-55D8FDB9471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26719" y="20770774"/>
            <a:ext cx="11968481" cy="192813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rgbClr val="AB0520"/>
                </a:solidFill>
                <a:latin typeface="+mn-lt"/>
              </a:defRPr>
            </a:lvl1pPr>
            <a:lvl2pPr marL="2560320" indent="0">
              <a:buNone/>
              <a:defRPr sz="7200"/>
            </a:lvl2pPr>
            <a:lvl3pPr marL="5120640" indent="0">
              <a:buNone/>
              <a:defRPr sz="6600"/>
            </a:lvl3pPr>
            <a:lvl4pPr marL="7680960" indent="0">
              <a:buNone/>
              <a:defRPr sz="6600"/>
            </a:lvl4pPr>
            <a:lvl5pPr marL="10241280" indent="0">
              <a:buNone/>
              <a:defRPr sz="6600"/>
            </a:lvl5pPr>
          </a:lstStyle>
          <a:p>
            <a:pPr lvl="0"/>
            <a:r>
              <a:rPr lang="en-US" dirty="0"/>
              <a:t>Click to edit Heading</a:t>
            </a:r>
          </a:p>
        </p:txBody>
      </p:sp>
      <p:sp>
        <p:nvSpPr>
          <p:cNvPr id="37" name="Text Placeholder 28">
            <a:extLst>
              <a:ext uri="{FF2B5EF4-FFF2-40B4-BE49-F238E27FC236}">
                <a16:creationId xmlns:a16="http://schemas.microsoft.com/office/drawing/2014/main" id="{05B0FB6E-CE76-4C07-9C86-F509614E8E1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1325" y="22698904"/>
            <a:ext cx="11953875" cy="1517196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600"/>
            </a:lvl1pPr>
            <a:lvl2pPr marL="2560320" indent="0">
              <a:buNone/>
              <a:defRPr sz="6600"/>
            </a:lvl2pPr>
            <a:lvl3pPr marL="5120640" indent="0">
              <a:buNone/>
              <a:defRPr sz="6600"/>
            </a:lvl3pPr>
            <a:lvl4pPr marL="7680960" indent="0">
              <a:buNone/>
              <a:defRPr sz="6600"/>
            </a:lvl4pPr>
            <a:lvl5pPr marL="10241280" indent="0">
              <a:buNone/>
              <a:defRPr sz="6600"/>
            </a:lvl5pPr>
          </a:lstStyle>
          <a:p>
            <a:pPr lvl="0"/>
            <a:r>
              <a:rPr lang="en-US" dirty="0"/>
              <a:t>Click to provide prompt and concise text</a:t>
            </a:r>
          </a:p>
        </p:txBody>
      </p:sp>
      <p:sp>
        <p:nvSpPr>
          <p:cNvPr id="42" name="Content Placeholder 41">
            <a:extLst>
              <a:ext uri="{FF2B5EF4-FFF2-40B4-BE49-F238E27FC236}">
                <a16:creationId xmlns:a16="http://schemas.microsoft.com/office/drawing/2014/main" id="{FF16668A-E965-4F43-84B3-B2C4227B766A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38906450" y="16916400"/>
            <a:ext cx="11858625" cy="12141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00"/>
            </a:lvl1pPr>
            <a:lvl2pPr marL="2560320" indent="0">
              <a:buNone/>
              <a:defRPr sz="6000"/>
            </a:lvl2pPr>
            <a:lvl3pPr marL="5120640" indent="0">
              <a:buNone/>
              <a:defRPr sz="6000"/>
            </a:lvl3pPr>
            <a:lvl4pPr marL="7680960" indent="0">
              <a:buNone/>
              <a:defRPr sz="6000"/>
            </a:lvl4pPr>
            <a:lvl5pPr marL="10241280" indent="0">
              <a:buNone/>
              <a:defRPr sz="6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6" name="Content Placeholder 45">
            <a:extLst>
              <a:ext uri="{FF2B5EF4-FFF2-40B4-BE49-F238E27FC236}">
                <a16:creationId xmlns:a16="http://schemas.microsoft.com/office/drawing/2014/main" id="{C20189C8-353B-428F-ADE1-B36C25872572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441325" y="533937"/>
            <a:ext cx="11953099" cy="1191180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200"/>
            </a:lvl1pPr>
            <a:lvl2pPr marL="2560320" indent="0">
              <a:buNone/>
              <a:defRPr sz="7200"/>
            </a:lvl2pPr>
            <a:lvl3pPr marL="5120640" indent="0">
              <a:buNone/>
              <a:defRPr sz="7200"/>
            </a:lvl3pPr>
            <a:lvl4pPr marL="7680960" indent="0">
              <a:buNone/>
              <a:defRPr sz="7200"/>
            </a:lvl4pPr>
            <a:lvl5pPr marL="10241280" indent="0">
              <a:buNone/>
              <a:defRPr sz="7200"/>
            </a:lvl5pPr>
          </a:lstStyle>
          <a:p>
            <a:pPr lvl="0"/>
            <a:r>
              <a:rPr lang="en-US" dirty="0"/>
              <a:t>Click to add Direct Presenters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B781D7D4-63F5-4AF9-9F81-5FAAE9680625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858921" y="13800101"/>
            <a:ext cx="8582461" cy="10744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600" b="1"/>
            </a:lvl1pPr>
            <a:lvl2pPr marL="2560320" indent="0">
              <a:buNone/>
              <a:defRPr sz="6600"/>
            </a:lvl2pPr>
            <a:lvl3pPr marL="5120640" indent="0">
              <a:buNone/>
              <a:defRPr sz="6600"/>
            </a:lvl3pPr>
            <a:lvl4pPr marL="7680960" indent="0">
              <a:buNone/>
              <a:defRPr sz="6600"/>
            </a:lvl4pPr>
            <a:lvl5pPr marL="10241280" indent="0">
              <a:buNone/>
              <a:defRPr sz="6600"/>
            </a:lvl5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661E1345-7A0B-4CCA-8E9F-CF0584DDB32B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3858922" y="15096585"/>
            <a:ext cx="8535502" cy="192813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600" i="1"/>
            </a:lvl1pPr>
            <a:lvl2pPr marL="2560320" indent="0">
              <a:buNone/>
              <a:defRPr sz="6200"/>
            </a:lvl2pPr>
            <a:lvl3pPr marL="5120640" indent="0">
              <a:buNone/>
              <a:defRPr sz="6200"/>
            </a:lvl3pPr>
            <a:lvl4pPr marL="7680960" indent="0">
              <a:buNone/>
              <a:defRPr sz="6200"/>
            </a:lvl4pPr>
            <a:lvl5pPr marL="10241280" indent="0">
              <a:buNone/>
              <a:defRPr sz="6200"/>
            </a:lvl5pPr>
          </a:lstStyle>
          <a:p>
            <a:pPr lvl="0"/>
            <a:r>
              <a:rPr lang="en-US" dirty="0"/>
              <a:t>Position</a:t>
            </a:r>
          </a:p>
        </p:txBody>
      </p:sp>
      <p:sp>
        <p:nvSpPr>
          <p:cNvPr id="51" name="Text Placeholder 49">
            <a:extLst>
              <a:ext uri="{FF2B5EF4-FFF2-40B4-BE49-F238E27FC236}">
                <a16:creationId xmlns:a16="http://schemas.microsoft.com/office/drawing/2014/main" id="{73303050-3A21-4294-9A2E-BECC3CDBC8D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858922" y="17274270"/>
            <a:ext cx="8535502" cy="192813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00" i="0"/>
            </a:lvl1pPr>
            <a:lvl2pPr marL="2560320" indent="0">
              <a:buNone/>
              <a:defRPr sz="6200"/>
            </a:lvl2pPr>
            <a:lvl3pPr marL="5120640" indent="0">
              <a:buNone/>
              <a:defRPr sz="6200"/>
            </a:lvl3pPr>
            <a:lvl4pPr marL="7680960" indent="0">
              <a:buNone/>
              <a:defRPr sz="6200"/>
            </a:lvl4pPr>
            <a:lvl5pPr marL="10241280" indent="0">
              <a:buNone/>
              <a:defRPr sz="6200"/>
            </a:lvl5pPr>
          </a:lstStyle>
          <a:p>
            <a:pPr lvl="0"/>
            <a:r>
              <a:rPr lang="en-US" dirty="0"/>
              <a:t>Department/Class</a:t>
            </a:r>
          </a:p>
        </p:txBody>
      </p:sp>
      <p:sp>
        <p:nvSpPr>
          <p:cNvPr id="52" name="Content Placeholder 45">
            <a:extLst>
              <a:ext uri="{FF2B5EF4-FFF2-40B4-BE49-F238E27FC236}">
                <a16:creationId xmlns:a16="http://schemas.microsoft.com/office/drawing/2014/main" id="{2E85D2FC-A9B6-4EE7-A9BB-84A5E530F79A}"/>
              </a:ext>
            </a:extLst>
          </p:cNvPr>
          <p:cNvSpPr>
            <a:spLocks noGrp="1"/>
          </p:cNvSpPr>
          <p:nvPr>
            <p:ph sz="quarter" idx="30" hasCustomPrompt="1"/>
          </p:nvPr>
        </p:nvSpPr>
        <p:spPr>
          <a:xfrm>
            <a:off x="38906450" y="533936"/>
            <a:ext cx="11953099" cy="1589969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7200"/>
            </a:lvl1pPr>
            <a:lvl2pPr marL="2560320" indent="0">
              <a:buNone/>
              <a:defRPr sz="7200"/>
            </a:lvl2pPr>
            <a:lvl3pPr marL="5120640" indent="0">
              <a:buNone/>
              <a:defRPr sz="7200"/>
            </a:lvl3pPr>
            <a:lvl4pPr marL="7680960" indent="0">
              <a:buNone/>
              <a:defRPr sz="7200"/>
            </a:lvl4pPr>
            <a:lvl5pPr marL="10241280" indent="0">
              <a:buNone/>
              <a:defRPr sz="7200"/>
            </a:lvl5pPr>
          </a:lstStyle>
          <a:p>
            <a:pPr lvl="0"/>
            <a:r>
              <a:rPr lang="en-US" dirty="0"/>
              <a:t>Click to edit Side Bar Title (Great use for additional charts, photos, tables and more!)</a:t>
            </a:r>
          </a:p>
          <a:p>
            <a:pPr lvl="0"/>
            <a:endParaRPr lang="en-US" dirty="0"/>
          </a:p>
        </p:txBody>
      </p:sp>
      <p:sp>
        <p:nvSpPr>
          <p:cNvPr id="55" name="Content Placeholder 54">
            <a:extLst>
              <a:ext uri="{FF2B5EF4-FFF2-40B4-BE49-F238E27FC236}">
                <a16:creationId xmlns:a16="http://schemas.microsoft.com/office/drawing/2014/main" id="{60194BF4-D7EF-4D75-89D8-382427C6EC26}"/>
              </a:ext>
            </a:extLst>
          </p:cNvPr>
          <p:cNvSpPr>
            <a:spLocks noGrp="1"/>
          </p:cNvSpPr>
          <p:nvPr>
            <p:ph sz="quarter" idx="32" hasCustomPrompt="1"/>
          </p:nvPr>
        </p:nvSpPr>
        <p:spPr>
          <a:xfrm>
            <a:off x="14267201" y="965199"/>
            <a:ext cx="22860000" cy="36729677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8000">
                <a:solidFill>
                  <a:schemeClr val="bg1"/>
                </a:solidFill>
              </a:defRPr>
            </a:lvl1pPr>
            <a:lvl2pPr>
              <a:defRPr sz="8000">
                <a:solidFill>
                  <a:schemeClr val="bg1"/>
                </a:solidFill>
              </a:defRPr>
            </a:lvl2pPr>
            <a:lvl3pPr>
              <a:defRPr sz="8000">
                <a:solidFill>
                  <a:schemeClr val="bg1"/>
                </a:solidFill>
              </a:defRPr>
            </a:lvl3pPr>
            <a:lvl4pPr>
              <a:defRPr sz="8000">
                <a:solidFill>
                  <a:schemeClr val="bg1"/>
                </a:solidFill>
              </a:defRPr>
            </a:lvl4pPr>
            <a:lvl5pPr>
              <a:defRPr sz="8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Include main message of the poster, click to edit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1" name="Content Placeholder 60">
            <a:extLst>
              <a:ext uri="{FF2B5EF4-FFF2-40B4-BE49-F238E27FC236}">
                <a16:creationId xmlns:a16="http://schemas.microsoft.com/office/drawing/2014/main" id="{23DB4F04-DE2B-443E-86D8-A2AB3ECF64A4}"/>
              </a:ext>
            </a:extLst>
          </p:cNvPr>
          <p:cNvSpPr>
            <a:spLocks noGrp="1"/>
          </p:cNvSpPr>
          <p:nvPr>
            <p:ph sz="quarter" idx="35" hasCustomPrompt="1"/>
          </p:nvPr>
        </p:nvSpPr>
        <p:spPr>
          <a:xfrm>
            <a:off x="38906450" y="29540374"/>
            <a:ext cx="11858625" cy="52308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00"/>
            </a:lvl1pPr>
            <a:lvl2pPr marL="2560320" indent="0">
              <a:buNone/>
              <a:defRPr sz="6000"/>
            </a:lvl2pPr>
            <a:lvl3pPr marL="5120640" indent="0">
              <a:buNone/>
              <a:defRPr sz="6000"/>
            </a:lvl3pPr>
            <a:lvl4pPr marL="7680960" indent="0">
              <a:buNone/>
              <a:defRPr sz="6000"/>
            </a:lvl4pPr>
            <a:lvl5pPr marL="10241280" indent="0">
              <a:buNone/>
              <a:defRPr sz="6000"/>
            </a:lvl5pPr>
          </a:lstStyle>
          <a:p>
            <a:pPr lvl="0"/>
            <a:r>
              <a:rPr lang="en-US" dirty="0"/>
              <a:t>Click to add Author(s) info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4A908-4F05-4A17-B9CE-9761333D1E43}"/>
              </a:ext>
            </a:extLst>
          </p:cNvPr>
          <p:cNvSpPr>
            <a:spLocks noGrp="1"/>
          </p:cNvSpPr>
          <p:nvPr>
            <p:ph sz="quarter" idx="36" hasCustomPrompt="1"/>
          </p:nvPr>
        </p:nvSpPr>
        <p:spPr>
          <a:xfrm>
            <a:off x="441325" y="12542040"/>
            <a:ext cx="11953875" cy="12620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20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  <a:lvl2pPr marL="2560320" indent="0">
              <a:buNone/>
              <a:defRPr sz="6600">
                <a:latin typeface="+mj-lt"/>
              </a:defRPr>
            </a:lvl2pPr>
            <a:lvl3pPr marL="5120640" indent="0">
              <a:buNone/>
              <a:defRPr sz="6600">
                <a:latin typeface="+mj-lt"/>
              </a:defRPr>
            </a:lvl3pPr>
            <a:lvl4pPr marL="7680960" indent="0">
              <a:buNone/>
              <a:defRPr sz="6600">
                <a:latin typeface="+mj-lt"/>
              </a:defRPr>
            </a:lvl4pPr>
            <a:lvl5pPr marL="10241280" indent="0">
              <a:buNone/>
              <a:defRPr sz="6600">
                <a:latin typeface="+mj-lt"/>
              </a:defRPr>
            </a:lvl5pPr>
          </a:lstStyle>
          <a:p>
            <a:pPr lvl="0"/>
            <a:r>
              <a:rPr lang="en-US" dirty="0"/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798200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E224C6C0-E7F9-4DFB-824B-D44192618D7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41959" y="13850901"/>
            <a:ext cx="2914180" cy="378565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6000"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36" name="Text Placeholder 26">
            <a:extLst>
              <a:ext uri="{FF2B5EF4-FFF2-40B4-BE49-F238E27FC236}">
                <a16:creationId xmlns:a16="http://schemas.microsoft.com/office/drawing/2014/main" id="{76B7A0FC-4FE8-421A-994B-55D8FDB9471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26719" y="20770774"/>
            <a:ext cx="11968481" cy="192813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rgbClr val="AB0520"/>
                </a:solidFill>
                <a:latin typeface="+mn-lt"/>
              </a:defRPr>
            </a:lvl1pPr>
            <a:lvl2pPr marL="2560320" indent="0">
              <a:buNone/>
              <a:defRPr sz="7200"/>
            </a:lvl2pPr>
            <a:lvl3pPr marL="5120640" indent="0">
              <a:buNone/>
              <a:defRPr sz="6600"/>
            </a:lvl3pPr>
            <a:lvl4pPr marL="7680960" indent="0">
              <a:buNone/>
              <a:defRPr sz="6600"/>
            </a:lvl4pPr>
            <a:lvl5pPr marL="10241280" indent="0">
              <a:buNone/>
              <a:defRPr sz="6600"/>
            </a:lvl5pPr>
          </a:lstStyle>
          <a:p>
            <a:pPr lvl="0"/>
            <a:r>
              <a:rPr lang="en-US" dirty="0"/>
              <a:t>Click to edit Heading</a:t>
            </a:r>
          </a:p>
        </p:txBody>
      </p:sp>
      <p:sp>
        <p:nvSpPr>
          <p:cNvPr id="37" name="Text Placeholder 28">
            <a:extLst>
              <a:ext uri="{FF2B5EF4-FFF2-40B4-BE49-F238E27FC236}">
                <a16:creationId xmlns:a16="http://schemas.microsoft.com/office/drawing/2014/main" id="{05B0FB6E-CE76-4C07-9C86-F509614E8E1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1325" y="22698904"/>
            <a:ext cx="11953875" cy="1517196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600"/>
            </a:lvl1pPr>
            <a:lvl2pPr marL="2560320" indent="0">
              <a:buNone/>
              <a:defRPr sz="6600"/>
            </a:lvl2pPr>
            <a:lvl3pPr marL="5120640" indent="0">
              <a:buNone/>
              <a:defRPr sz="6600"/>
            </a:lvl3pPr>
            <a:lvl4pPr marL="7680960" indent="0">
              <a:buNone/>
              <a:defRPr sz="6600"/>
            </a:lvl4pPr>
            <a:lvl5pPr marL="10241280" indent="0">
              <a:buNone/>
              <a:defRPr sz="6600"/>
            </a:lvl5pPr>
          </a:lstStyle>
          <a:p>
            <a:pPr lvl="0"/>
            <a:r>
              <a:rPr lang="en-US" dirty="0"/>
              <a:t>Click to provide prompt and concise text</a:t>
            </a:r>
          </a:p>
        </p:txBody>
      </p:sp>
      <p:sp>
        <p:nvSpPr>
          <p:cNvPr id="42" name="Content Placeholder 41">
            <a:extLst>
              <a:ext uri="{FF2B5EF4-FFF2-40B4-BE49-F238E27FC236}">
                <a16:creationId xmlns:a16="http://schemas.microsoft.com/office/drawing/2014/main" id="{FF16668A-E965-4F43-84B3-B2C4227B766A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38906450" y="16916400"/>
            <a:ext cx="11858625" cy="12141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00"/>
            </a:lvl1pPr>
            <a:lvl2pPr marL="2560320" indent="0">
              <a:buNone/>
              <a:defRPr sz="6000"/>
            </a:lvl2pPr>
            <a:lvl3pPr marL="5120640" indent="0">
              <a:buNone/>
              <a:defRPr sz="6000"/>
            </a:lvl3pPr>
            <a:lvl4pPr marL="7680960" indent="0">
              <a:buNone/>
              <a:defRPr sz="6000"/>
            </a:lvl4pPr>
            <a:lvl5pPr marL="10241280" indent="0">
              <a:buNone/>
              <a:defRPr sz="6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6" name="Content Placeholder 45">
            <a:extLst>
              <a:ext uri="{FF2B5EF4-FFF2-40B4-BE49-F238E27FC236}">
                <a16:creationId xmlns:a16="http://schemas.microsoft.com/office/drawing/2014/main" id="{C20189C8-353B-428F-ADE1-B36C25872572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441325" y="533937"/>
            <a:ext cx="11953099" cy="1191180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200"/>
            </a:lvl1pPr>
            <a:lvl2pPr marL="2560320" indent="0">
              <a:buNone/>
              <a:defRPr sz="7200"/>
            </a:lvl2pPr>
            <a:lvl3pPr marL="5120640" indent="0">
              <a:buNone/>
              <a:defRPr sz="7200"/>
            </a:lvl3pPr>
            <a:lvl4pPr marL="7680960" indent="0">
              <a:buNone/>
              <a:defRPr sz="7200"/>
            </a:lvl4pPr>
            <a:lvl5pPr marL="10241280" indent="0">
              <a:buNone/>
              <a:defRPr sz="7200"/>
            </a:lvl5pPr>
          </a:lstStyle>
          <a:p>
            <a:pPr lvl="0"/>
            <a:r>
              <a:rPr lang="en-US" dirty="0"/>
              <a:t>Click to add Direct Presenters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B781D7D4-63F5-4AF9-9F81-5FAAE9680625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858921" y="13800101"/>
            <a:ext cx="8582461" cy="10744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600" b="1"/>
            </a:lvl1pPr>
            <a:lvl2pPr marL="2560320" indent="0">
              <a:buNone/>
              <a:defRPr sz="6600"/>
            </a:lvl2pPr>
            <a:lvl3pPr marL="5120640" indent="0">
              <a:buNone/>
              <a:defRPr sz="6600"/>
            </a:lvl3pPr>
            <a:lvl4pPr marL="7680960" indent="0">
              <a:buNone/>
              <a:defRPr sz="6600"/>
            </a:lvl4pPr>
            <a:lvl5pPr marL="10241280" indent="0">
              <a:buNone/>
              <a:defRPr sz="6600"/>
            </a:lvl5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661E1345-7A0B-4CCA-8E9F-CF0584DDB32B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3858922" y="15096585"/>
            <a:ext cx="8535502" cy="192813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600" i="1"/>
            </a:lvl1pPr>
            <a:lvl2pPr marL="2560320" indent="0">
              <a:buNone/>
              <a:defRPr sz="6200"/>
            </a:lvl2pPr>
            <a:lvl3pPr marL="5120640" indent="0">
              <a:buNone/>
              <a:defRPr sz="6200"/>
            </a:lvl3pPr>
            <a:lvl4pPr marL="7680960" indent="0">
              <a:buNone/>
              <a:defRPr sz="6200"/>
            </a:lvl4pPr>
            <a:lvl5pPr marL="10241280" indent="0">
              <a:buNone/>
              <a:defRPr sz="6200"/>
            </a:lvl5pPr>
          </a:lstStyle>
          <a:p>
            <a:pPr lvl="0"/>
            <a:r>
              <a:rPr lang="en-US" dirty="0"/>
              <a:t>Position</a:t>
            </a:r>
          </a:p>
        </p:txBody>
      </p:sp>
      <p:sp>
        <p:nvSpPr>
          <p:cNvPr id="51" name="Text Placeholder 49">
            <a:extLst>
              <a:ext uri="{FF2B5EF4-FFF2-40B4-BE49-F238E27FC236}">
                <a16:creationId xmlns:a16="http://schemas.microsoft.com/office/drawing/2014/main" id="{73303050-3A21-4294-9A2E-BECC3CDBC8D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858922" y="17274270"/>
            <a:ext cx="8535502" cy="192813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00" i="0"/>
            </a:lvl1pPr>
            <a:lvl2pPr marL="2560320" indent="0">
              <a:buNone/>
              <a:defRPr sz="6200"/>
            </a:lvl2pPr>
            <a:lvl3pPr marL="5120640" indent="0">
              <a:buNone/>
              <a:defRPr sz="6200"/>
            </a:lvl3pPr>
            <a:lvl4pPr marL="7680960" indent="0">
              <a:buNone/>
              <a:defRPr sz="6200"/>
            </a:lvl4pPr>
            <a:lvl5pPr marL="10241280" indent="0">
              <a:buNone/>
              <a:defRPr sz="6200"/>
            </a:lvl5pPr>
          </a:lstStyle>
          <a:p>
            <a:pPr lvl="0"/>
            <a:r>
              <a:rPr lang="en-US" dirty="0"/>
              <a:t>Department/Class</a:t>
            </a:r>
          </a:p>
        </p:txBody>
      </p:sp>
      <p:sp>
        <p:nvSpPr>
          <p:cNvPr id="52" name="Content Placeholder 45">
            <a:extLst>
              <a:ext uri="{FF2B5EF4-FFF2-40B4-BE49-F238E27FC236}">
                <a16:creationId xmlns:a16="http://schemas.microsoft.com/office/drawing/2014/main" id="{2E85D2FC-A9B6-4EE7-A9BB-84A5E530F79A}"/>
              </a:ext>
            </a:extLst>
          </p:cNvPr>
          <p:cNvSpPr>
            <a:spLocks noGrp="1"/>
          </p:cNvSpPr>
          <p:nvPr>
            <p:ph sz="quarter" idx="30" hasCustomPrompt="1"/>
          </p:nvPr>
        </p:nvSpPr>
        <p:spPr>
          <a:xfrm>
            <a:off x="38906450" y="533936"/>
            <a:ext cx="11953099" cy="1589969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7200"/>
            </a:lvl1pPr>
            <a:lvl2pPr marL="2560320" indent="0">
              <a:buNone/>
              <a:defRPr sz="7200"/>
            </a:lvl2pPr>
            <a:lvl3pPr marL="5120640" indent="0">
              <a:buNone/>
              <a:defRPr sz="7200"/>
            </a:lvl3pPr>
            <a:lvl4pPr marL="7680960" indent="0">
              <a:buNone/>
              <a:defRPr sz="7200"/>
            </a:lvl4pPr>
            <a:lvl5pPr marL="10241280" indent="0">
              <a:buNone/>
              <a:defRPr sz="7200"/>
            </a:lvl5pPr>
          </a:lstStyle>
          <a:p>
            <a:pPr lvl="0"/>
            <a:r>
              <a:rPr lang="en-US" dirty="0"/>
              <a:t>Click to edit Side Bar Title (Great use for additional charts, photos, tables and more!)</a:t>
            </a:r>
          </a:p>
          <a:p>
            <a:pPr lvl="0"/>
            <a:endParaRPr lang="en-US" dirty="0"/>
          </a:p>
        </p:txBody>
      </p:sp>
      <p:sp>
        <p:nvSpPr>
          <p:cNvPr id="55" name="Content Placeholder 54">
            <a:extLst>
              <a:ext uri="{FF2B5EF4-FFF2-40B4-BE49-F238E27FC236}">
                <a16:creationId xmlns:a16="http://schemas.microsoft.com/office/drawing/2014/main" id="{60194BF4-D7EF-4D75-89D8-382427C6EC26}"/>
              </a:ext>
            </a:extLst>
          </p:cNvPr>
          <p:cNvSpPr>
            <a:spLocks noGrp="1"/>
          </p:cNvSpPr>
          <p:nvPr>
            <p:ph sz="quarter" idx="32" hasCustomPrompt="1"/>
          </p:nvPr>
        </p:nvSpPr>
        <p:spPr>
          <a:xfrm>
            <a:off x="14267201" y="965199"/>
            <a:ext cx="22860000" cy="36729677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8000">
                <a:solidFill>
                  <a:schemeClr val="bg1"/>
                </a:solidFill>
              </a:defRPr>
            </a:lvl1pPr>
            <a:lvl2pPr>
              <a:defRPr sz="8000">
                <a:solidFill>
                  <a:schemeClr val="bg1"/>
                </a:solidFill>
              </a:defRPr>
            </a:lvl2pPr>
            <a:lvl3pPr>
              <a:defRPr sz="8000">
                <a:solidFill>
                  <a:schemeClr val="bg1"/>
                </a:solidFill>
              </a:defRPr>
            </a:lvl3pPr>
            <a:lvl4pPr>
              <a:defRPr sz="8000">
                <a:solidFill>
                  <a:schemeClr val="bg1"/>
                </a:solidFill>
              </a:defRPr>
            </a:lvl4pPr>
            <a:lvl5pPr>
              <a:defRPr sz="8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Include main message of the poster, click to edit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1" name="Content Placeholder 60">
            <a:extLst>
              <a:ext uri="{FF2B5EF4-FFF2-40B4-BE49-F238E27FC236}">
                <a16:creationId xmlns:a16="http://schemas.microsoft.com/office/drawing/2014/main" id="{23DB4F04-DE2B-443E-86D8-A2AB3ECF64A4}"/>
              </a:ext>
            </a:extLst>
          </p:cNvPr>
          <p:cNvSpPr>
            <a:spLocks noGrp="1"/>
          </p:cNvSpPr>
          <p:nvPr>
            <p:ph sz="quarter" idx="35" hasCustomPrompt="1"/>
          </p:nvPr>
        </p:nvSpPr>
        <p:spPr>
          <a:xfrm>
            <a:off x="38906450" y="29540374"/>
            <a:ext cx="11858625" cy="52308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00"/>
            </a:lvl1pPr>
            <a:lvl2pPr marL="2560320" indent="0">
              <a:buNone/>
              <a:defRPr sz="6000"/>
            </a:lvl2pPr>
            <a:lvl3pPr marL="5120640" indent="0">
              <a:buNone/>
              <a:defRPr sz="6000"/>
            </a:lvl3pPr>
            <a:lvl4pPr marL="7680960" indent="0">
              <a:buNone/>
              <a:defRPr sz="6000"/>
            </a:lvl4pPr>
            <a:lvl5pPr marL="10241280" indent="0">
              <a:buNone/>
              <a:defRPr sz="6000"/>
            </a:lvl5pPr>
          </a:lstStyle>
          <a:p>
            <a:pPr lvl="0"/>
            <a:r>
              <a:rPr lang="en-US" dirty="0"/>
              <a:t>Click to add Author(s) info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4A908-4F05-4A17-B9CE-9761333D1E43}"/>
              </a:ext>
            </a:extLst>
          </p:cNvPr>
          <p:cNvSpPr>
            <a:spLocks noGrp="1"/>
          </p:cNvSpPr>
          <p:nvPr>
            <p:ph sz="quarter" idx="36" hasCustomPrompt="1"/>
          </p:nvPr>
        </p:nvSpPr>
        <p:spPr>
          <a:xfrm>
            <a:off x="441325" y="12542040"/>
            <a:ext cx="11953875" cy="12620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20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  <a:lvl2pPr marL="2560320" indent="0">
              <a:buNone/>
              <a:defRPr sz="6600">
                <a:latin typeface="+mj-lt"/>
              </a:defRPr>
            </a:lvl2pPr>
            <a:lvl3pPr marL="5120640" indent="0">
              <a:buNone/>
              <a:defRPr sz="6600">
                <a:latin typeface="+mj-lt"/>
              </a:defRPr>
            </a:lvl3pPr>
            <a:lvl4pPr marL="7680960" indent="0">
              <a:buNone/>
              <a:defRPr sz="6600">
                <a:latin typeface="+mj-lt"/>
              </a:defRPr>
            </a:lvl4pPr>
            <a:lvl5pPr marL="10241280" indent="0">
              <a:buNone/>
              <a:defRPr sz="6600">
                <a:latin typeface="+mj-lt"/>
              </a:defRPr>
            </a:lvl5pPr>
          </a:lstStyle>
          <a:p>
            <a:pPr lvl="0"/>
            <a:r>
              <a:rPr lang="en-US" dirty="0"/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329929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FA91C5F-AC7E-4001-80A9-95878AC30412}"/>
              </a:ext>
            </a:extLst>
          </p:cNvPr>
          <p:cNvSpPr/>
          <p:nvPr userDrawn="1"/>
        </p:nvSpPr>
        <p:spPr>
          <a:xfrm>
            <a:off x="12823863" y="0"/>
            <a:ext cx="25558672" cy="38404800"/>
          </a:xfrm>
          <a:prstGeom prst="rect">
            <a:avLst/>
          </a:prstGeom>
          <a:solidFill>
            <a:srgbClr val="AB052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picture containing text, sign, outdoor&#10;&#10;Description automatically generated">
            <a:extLst>
              <a:ext uri="{FF2B5EF4-FFF2-40B4-BE49-F238E27FC236}">
                <a16:creationId xmlns:a16="http://schemas.microsoft.com/office/drawing/2014/main" id="{86918A2C-1C3C-4E4B-B939-73F84BE2134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47148" y="35239733"/>
            <a:ext cx="10436852" cy="2225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787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5120640" rtl="0" eaLnBrk="1" latinLnBrk="0" hangingPunct="1">
        <a:lnSpc>
          <a:spcPct val="90000"/>
        </a:lnSpc>
        <a:spcBef>
          <a:spcPct val="0"/>
        </a:spcBef>
        <a:buNone/>
        <a:defRPr sz="246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0160" indent="-1280160" algn="l" defTabSz="5120640" rtl="0" eaLnBrk="1" latinLnBrk="0" hangingPunct="1">
        <a:lnSpc>
          <a:spcPct val="90000"/>
        </a:lnSpc>
        <a:spcBef>
          <a:spcPts val="5600"/>
        </a:spcBef>
        <a:buFont typeface="Arial" panose="020B0604020202020204" pitchFamily="34" charset="0"/>
        <a:buChar char="•"/>
        <a:defRPr sz="15680" kern="1200">
          <a:solidFill>
            <a:schemeClr val="tx1"/>
          </a:solidFill>
          <a:latin typeface="+mn-lt"/>
          <a:ea typeface="+mn-ea"/>
          <a:cs typeface="+mn-cs"/>
        </a:defRPr>
      </a:lvl1pPr>
      <a:lvl2pPr marL="384048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3pPr>
      <a:lvl4pPr marL="896112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4pPr>
      <a:lvl5pPr marL="1152144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5pPr>
      <a:lvl6pPr marL="1408176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6pPr>
      <a:lvl7pPr marL="1664208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56032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512064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4pPr>
      <a:lvl5pPr marL="1024128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5pPr>
      <a:lvl6pPr marL="1280160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6pPr>
      <a:lvl7pPr marL="1536192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7pPr>
      <a:lvl8pPr marL="1792224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FA91C5F-AC7E-4001-80A9-95878AC30412}"/>
              </a:ext>
            </a:extLst>
          </p:cNvPr>
          <p:cNvSpPr/>
          <p:nvPr userDrawn="1"/>
        </p:nvSpPr>
        <p:spPr>
          <a:xfrm>
            <a:off x="12823863" y="0"/>
            <a:ext cx="25558672" cy="38404800"/>
          </a:xfrm>
          <a:prstGeom prst="rect">
            <a:avLst/>
          </a:prstGeom>
          <a:solidFill>
            <a:srgbClr val="20417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13" descr="A black sign with white text&#10;&#10;Description automatically generated">
            <a:extLst>
              <a:ext uri="{FF2B5EF4-FFF2-40B4-BE49-F238E27FC236}">
                <a16:creationId xmlns:a16="http://schemas.microsoft.com/office/drawing/2014/main" id="{141417D4-FDBC-4A1E-914A-A0A73BC11E0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14400" y="35832704"/>
            <a:ext cx="11495068" cy="2064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995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5120640" rtl="0" eaLnBrk="1" latinLnBrk="0" hangingPunct="1">
        <a:lnSpc>
          <a:spcPct val="90000"/>
        </a:lnSpc>
        <a:spcBef>
          <a:spcPct val="0"/>
        </a:spcBef>
        <a:buNone/>
        <a:defRPr sz="246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0160" indent="-1280160" algn="l" defTabSz="5120640" rtl="0" eaLnBrk="1" latinLnBrk="0" hangingPunct="1">
        <a:lnSpc>
          <a:spcPct val="90000"/>
        </a:lnSpc>
        <a:spcBef>
          <a:spcPts val="5600"/>
        </a:spcBef>
        <a:buFont typeface="Arial" panose="020B0604020202020204" pitchFamily="34" charset="0"/>
        <a:buChar char="•"/>
        <a:defRPr sz="15680" kern="1200">
          <a:solidFill>
            <a:schemeClr val="tx1"/>
          </a:solidFill>
          <a:latin typeface="+mn-lt"/>
          <a:ea typeface="+mn-ea"/>
          <a:cs typeface="+mn-cs"/>
        </a:defRPr>
      </a:lvl1pPr>
      <a:lvl2pPr marL="384048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3pPr>
      <a:lvl4pPr marL="896112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4pPr>
      <a:lvl5pPr marL="1152144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5pPr>
      <a:lvl6pPr marL="1408176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6pPr>
      <a:lvl7pPr marL="1664208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56032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512064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4pPr>
      <a:lvl5pPr marL="1024128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5pPr>
      <a:lvl6pPr marL="1280160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6pPr>
      <a:lvl7pPr marL="1536192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7pPr>
      <a:lvl8pPr marL="1792224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EBB063A9-CB7E-4283-BF4F-13D5438CEAC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503B73-4384-4C97-BE24-B65C3692B16D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90EC34-C487-4871-A72B-4DE0367DA449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2511B83-95D4-464D-A817-EBD481CF1EB5}"/>
              </a:ext>
            </a:extLst>
          </p:cNvPr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D5E896-E0F0-4A3E-91C2-5FD21331829B}"/>
              </a:ext>
            </a:extLst>
          </p:cNvPr>
          <p:cNvSpPr>
            <a:spLocks noGrp="1"/>
          </p:cNvSpPr>
          <p:nvPr>
            <p:ph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C1651CA-DA3D-45F3-9C15-5C4EC84F69F0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0917A33-F151-4323-B34B-07F7F37CFCFB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56BCDCA-8628-4533-A6B9-01C3BCF7EF0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529E424-3A7E-4C2D-8201-9209B7DE9397}"/>
              </a:ext>
            </a:extLst>
          </p:cNvPr>
          <p:cNvSpPr>
            <a:spLocks noGrp="1"/>
          </p:cNvSpPr>
          <p:nvPr>
            <p:ph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83197403-4E92-4EE5-930F-5EC0CA621D43}"/>
              </a:ext>
            </a:extLst>
          </p:cNvPr>
          <p:cNvSpPr>
            <a:spLocks noGrp="1"/>
          </p:cNvSpPr>
          <p:nvPr>
            <p:ph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B9B6B12D-39FB-4C26-AEC0-09BBF5816404}"/>
              </a:ext>
            </a:extLst>
          </p:cNvPr>
          <p:cNvSpPr>
            <a:spLocks noGrp="1"/>
          </p:cNvSpPr>
          <p:nvPr>
            <p:ph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90B5CC01-68A8-4C41-8F5D-4DC8E360DE30}"/>
              </a:ext>
            </a:extLst>
          </p:cNvPr>
          <p:cNvSpPr>
            <a:spLocks noGrp="1"/>
          </p:cNvSpPr>
          <p:nvPr>
            <p:ph sz="quarter" idx="3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274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9E7A33B8-9C79-4633-9073-73367A4B029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3C8901-4CBE-49B3-B647-1B15B13CCAA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3B3BD9-6604-49A7-B7FF-5E87B10F186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0E45934-956F-408B-88F7-4EBEE193E38B}"/>
              </a:ext>
            </a:extLst>
          </p:cNvPr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A50529-F3CE-4278-B856-CC1EFFAF2D28}"/>
              </a:ext>
            </a:extLst>
          </p:cNvPr>
          <p:cNvSpPr>
            <a:spLocks noGrp="1"/>
          </p:cNvSpPr>
          <p:nvPr>
            <p:ph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ED099A1-82F6-48E7-B9D3-B0F37FAC0634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EA43D13-7B03-46AD-96A4-8319312B3A98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E78311A-8BD2-4985-9D46-CE966F3FB96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99A7699-1E5F-4A5B-9CC4-91941E88178C}"/>
              </a:ext>
            </a:extLst>
          </p:cNvPr>
          <p:cNvSpPr>
            <a:spLocks noGrp="1"/>
          </p:cNvSpPr>
          <p:nvPr>
            <p:ph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644D8999-AD01-4697-BE5F-4D614AEFE056}"/>
              </a:ext>
            </a:extLst>
          </p:cNvPr>
          <p:cNvSpPr>
            <a:spLocks noGrp="1"/>
          </p:cNvSpPr>
          <p:nvPr>
            <p:ph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84E4D32E-86F6-4F25-8BDA-F5F771F558D5}"/>
              </a:ext>
            </a:extLst>
          </p:cNvPr>
          <p:cNvSpPr>
            <a:spLocks noGrp="1"/>
          </p:cNvSpPr>
          <p:nvPr>
            <p:ph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E09495DD-A9B2-4F47-8C4D-FAF11016B960}"/>
              </a:ext>
            </a:extLst>
          </p:cNvPr>
          <p:cNvSpPr>
            <a:spLocks noGrp="1"/>
          </p:cNvSpPr>
          <p:nvPr>
            <p:ph sz="quarter" idx="3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870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202</TotalTime>
  <Words>0</Words>
  <Application>Microsoft Office PowerPoint</Application>
  <PresentationFormat>Custom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1_Office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Lyon, Alex - (alexlyon)</dc:creator>
  <cp:lastModifiedBy>Leanna Dominguez</cp:lastModifiedBy>
  <cp:revision>27</cp:revision>
  <dcterms:created xsi:type="dcterms:W3CDTF">2020-01-24T17:58:16Z</dcterms:created>
  <dcterms:modified xsi:type="dcterms:W3CDTF">2022-01-20T18:55:18Z</dcterms:modified>
</cp:coreProperties>
</file>