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</p:sldMasterIdLst>
  <p:notesMasterIdLst>
    <p:notesMasterId r:id="rId7"/>
  </p:notesMasterIdLst>
  <p:handoutMasterIdLst>
    <p:handoutMasterId r:id="rId8"/>
  </p:handoutMasterIdLst>
  <p:sldIdLst>
    <p:sldId id="259" r:id="rId4"/>
    <p:sldId id="260" r:id="rId5"/>
    <p:sldId id="261" r:id="rId6"/>
  </p:sldIdLst>
  <p:sldSz cx="32918400" cy="4389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44"/>
    <a:srgbClr val="AB0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4674"/>
  </p:normalViewPr>
  <p:slideViewPr>
    <p:cSldViewPr snapToGrid="0">
      <p:cViewPr varScale="1">
        <p:scale>
          <a:sx n="13" d="100"/>
          <a:sy n="13" d="100"/>
        </p:scale>
        <p:origin x="2568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0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3F6A5-680A-44D2-A67D-1D2B3993FAF8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4A8C6-4608-4FF9-9B7F-DA3158850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62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D7E6D-5AA3-F14C-BDB3-36AA178AB44A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75DAE-9935-094A-8773-B89657CE3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33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"/>
            <a:ext cx="32918400" cy="7141028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823914" y="1183217"/>
            <a:ext cx="24219750" cy="1835755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1733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3pPr marL="5852014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350E49D-284C-C54E-B53C-65383D56B9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913" y="8443839"/>
            <a:ext cx="7844375" cy="145865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23914" y="3473451"/>
            <a:ext cx="24219750" cy="132945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7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823914" y="5209118"/>
            <a:ext cx="24219750" cy="1256337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48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sp>
        <p:nvSpPr>
          <p:cNvPr id="28" name="Content Placeholder 26">
            <a:extLst>
              <a:ext uri="{FF2B5EF4-FFF2-40B4-BE49-F238E27FC236}">
                <a16:creationId xmlns:a16="http://schemas.microsoft.com/office/drawing/2014/main" id="{975DA8D2-3B2C-0A47-A2AF-CAB9A09DC6A0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11326374" y="11940335"/>
            <a:ext cx="10283384" cy="92432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lang="en-US" sz="5867" b="1" kern="1200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283778" y="13453534"/>
            <a:ext cx="10273386" cy="127804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Content Placeholder 26">
            <a:extLst>
              <a:ext uri="{FF2B5EF4-FFF2-40B4-BE49-F238E27FC236}">
                <a16:creationId xmlns:a16="http://schemas.microsoft.com/office/drawing/2014/main" id="{B71A28A8-3E0F-1B43-8A33-BAFE58588D04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283778" y="26823277"/>
            <a:ext cx="10273386" cy="924327"/>
          </a:xfrm>
          <a:prstGeom prst="rect">
            <a:avLst/>
          </a:prstGeom>
        </p:spPr>
        <p:txBody>
          <a:bodyPr anchor="ctr"/>
          <a:lstStyle>
            <a:lvl1pPr>
              <a:defRPr lang="en-US" sz="58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3" name="Content Placeholder 30">
            <a:extLst>
              <a:ext uri="{FF2B5EF4-FFF2-40B4-BE49-F238E27FC236}">
                <a16:creationId xmlns:a16="http://schemas.microsoft.com/office/drawing/2014/main" id="{30457E91-F968-C44E-9ABF-B93A2FB7D1C3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283778" y="28336694"/>
            <a:ext cx="10273386" cy="127804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Content Placeholder 30">
            <a:extLst>
              <a:ext uri="{FF2B5EF4-FFF2-40B4-BE49-F238E27FC236}">
                <a16:creationId xmlns:a16="http://schemas.microsoft.com/office/drawing/2014/main" id="{50DB73C4-6087-574A-9736-9DE0F965103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11326374" y="35273011"/>
            <a:ext cx="10283384" cy="58441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Content Placeholder 30">
            <a:extLst>
              <a:ext uri="{FF2B5EF4-FFF2-40B4-BE49-F238E27FC236}">
                <a16:creationId xmlns:a16="http://schemas.microsoft.com/office/drawing/2014/main" id="{48AF5D59-2F0A-0F47-A700-6341CD67DD89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22347359" y="13453534"/>
            <a:ext cx="10319935" cy="127804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Content Placeholder 26">
            <a:extLst>
              <a:ext uri="{FF2B5EF4-FFF2-40B4-BE49-F238E27FC236}">
                <a16:creationId xmlns:a16="http://schemas.microsoft.com/office/drawing/2014/main" id="{BBC5A809-1C20-3748-A9F7-780EEF71BD97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22347359" y="26822839"/>
            <a:ext cx="10319935" cy="924327"/>
          </a:xfrm>
          <a:prstGeom prst="rect">
            <a:avLst/>
          </a:prstGeom>
        </p:spPr>
        <p:txBody>
          <a:bodyPr anchor="ctr"/>
          <a:lstStyle>
            <a:lvl1pPr>
              <a:defRPr lang="en-US" sz="58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3" name="Content Placeholder 30">
            <a:extLst>
              <a:ext uri="{FF2B5EF4-FFF2-40B4-BE49-F238E27FC236}">
                <a16:creationId xmlns:a16="http://schemas.microsoft.com/office/drawing/2014/main" id="{ECD4261F-6E5E-0C42-9376-17774B214804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22347358" y="28336038"/>
            <a:ext cx="10319935" cy="479256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Content Placeholder 26">
            <a:extLst>
              <a:ext uri="{FF2B5EF4-FFF2-40B4-BE49-F238E27FC236}">
                <a16:creationId xmlns:a16="http://schemas.microsoft.com/office/drawing/2014/main" id="{E9D81A16-E8BE-C744-AEF4-310446CA5AD9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22347357" y="33717479"/>
            <a:ext cx="10319935" cy="924327"/>
          </a:xfrm>
          <a:prstGeom prst="rect">
            <a:avLst/>
          </a:prstGeom>
        </p:spPr>
        <p:txBody>
          <a:bodyPr anchor="ctr"/>
          <a:lstStyle>
            <a:lvl1pPr>
              <a:defRPr lang="en-US" sz="58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5" name="Content Placeholder 30">
            <a:extLst>
              <a:ext uri="{FF2B5EF4-FFF2-40B4-BE49-F238E27FC236}">
                <a16:creationId xmlns:a16="http://schemas.microsoft.com/office/drawing/2014/main" id="{629670B4-48BD-A84E-9804-F73FBE7DB18E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22347356" y="35273011"/>
            <a:ext cx="10319935" cy="58441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0" name="Content Placeholder 26">
            <a:extLst>
              <a:ext uri="{FF2B5EF4-FFF2-40B4-BE49-F238E27FC236}">
                <a16:creationId xmlns:a16="http://schemas.microsoft.com/office/drawing/2014/main" id="{3326FEBE-019A-3B48-84D2-4F8BB79778AA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253044" y="11940334"/>
            <a:ext cx="10314593" cy="924327"/>
          </a:xfrm>
          <a:prstGeom prst="rect">
            <a:avLst/>
          </a:prstGeom>
        </p:spPr>
        <p:txBody>
          <a:bodyPr anchor="ctr"/>
          <a:lstStyle>
            <a:lvl1pPr>
              <a:defRPr lang="en-US" sz="58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62" name="Content Placeholder 26">
            <a:extLst>
              <a:ext uri="{FF2B5EF4-FFF2-40B4-BE49-F238E27FC236}">
                <a16:creationId xmlns:a16="http://schemas.microsoft.com/office/drawing/2014/main" id="{CCBAFB0D-B1A5-DD41-98D3-6D09FCEC770C}"/>
              </a:ext>
            </a:extLst>
          </p:cNvPr>
          <p:cNvSpPr>
            <a:spLocks noGrp="1"/>
          </p:cNvSpPr>
          <p:nvPr>
            <p:ph sz="quarter" idx="38" hasCustomPrompt="1"/>
          </p:nvPr>
        </p:nvSpPr>
        <p:spPr>
          <a:xfrm>
            <a:off x="22368495" y="11934024"/>
            <a:ext cx="10298796" cy="930637"/>
          </a:xfrm>
          <a:prstGeom prst="rect">
            <a:avLst/>
          </a:prstGeom>
        </p:spPr>
        <p:txBody>
          <a:bodyPr anchor="ctr"/>
          <a:lstStyle>
            <a:lvl1pPr>
              <a:defRPr lang="en-US" sz="58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pic>
        <p:nvPicPr>
          <p:cNvPr id="57" name="Picture 56" descr="Pharmacy_Full Color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3903" y="2602274"/>
            <a:ext cx="3388913" cy="2698904"/>
          </a:xfrm>
          <a:prstGeom prst="rect">
            <a:avLst/>
          </a:prstGeom>
        </p:spPr>
      </p:pic>
      <p:sp>
        <p:nvSpPr>
          <p:cNvPr id="49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11331111" y="13656733"/>
            <a:ext cx="10242301" cy="106185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4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11305309" y="25094517"/>
            <a:ext cx="10307782" cy="95472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grpSp>
        <p:nvGrpSpPr>
          <p:cNvPr id="2" name="Group 1"/>
          <p:cNvGrpSpPr/>
          <p:nvPr userDrawn="1"/>
        </p:nvGrpSpPr>
        <p:grpSpPr>
          <a:xfrm>
            <a:off x="25726185" y="-456681"/>
            <a:ext cx="6660490" cy="10359172"/>
            <a:chOff x="25643058" y="-456681"/>
            <a:chExt cx="6660490" cy="10359172"/>
          </a:xfrm>
        </p:grpSpPr>
        <p:sp>
          <p:nvSpPr>
            <p:cNvPr id="35" name="Freeform 34"/>
            <p:cNvSpPr/>
            <p:nvPr userDrawn="1"/>
          </p:nvSpPr>
          <p:spPr bwMode="auto">
            <a:xfrm>
              <a:off x="25643058" y="-456681"/>
              <a:ext cx="6660490" cy="10359172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>
                <a:defRPr/>
              </a:pPr>
              <a:endParaRPr lang="en-US" sz="1093" dirty="0">
                <a:solidFill>
                  <a:srgbClr val="0C234B"/>
                </a:solidFill>
                <a:latin typeface="Arial Narrow" pitchFamily="61" charset="0"/>
              </a:endParaRPr>
            </a:p>
          </p:txBody>
        </p:sp>
        <p:pic>
          <p:nvPicPr>
            <p:cNvPr id="36" name="Picture 35" descr="Pharmacy_Full Color.eps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84926" y="1545203"/>
              <a:ext cx="6129153" cy="4452541"/>
            </a:xfrm>
            <a:prstGeom prst="rect">
              <a:avLst/>
            </a:prstGeom>
          </p:spPr>
        </p:pic>
      </p:grpSp>
      <p:sp>
        <p:nvSpPr>
          <p:cNvPr id="29" name="Picture Placeholder 13"/>
          <p:cNvSpPr>
            <a:spLocks noGrp="1"/>
          </p:cNvSpPr>
          <p:nvPr>
            <p:ph type="pic" sz="quarter" idx="44" hasCustomPrompt="1"/>
          </p:nvPr>
        </p:nvSpPr>
        <p:spPr>
          <a:xfrm>
            <a:off x="10848716" y="7818278"/>
            <a:ext cx="5012396" cy="27305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30" name="Picture Placeholder 13"/>
          <p:cNvSpPr>
            <a:spLocks noGrp="1"/>
          </p:cNvSpPr>
          <p:nvPr>
            <p:ph type="pic" sz="quarter" idx="45" hasCustomPrompt="1"/>
          </p:nvPr>
        </p:nvSpPr>
        <p:spPr>
          <a:xfrm>
            <a:off x="18041540" y="7710464"/>
            <a:ext cx="5012396" cy="27305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437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"/>
            <a:ext cx="32918400" cy="7141028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823914" y="1183217"/>
            <a:ext cx="24219750" cy="1835755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1733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3pPr marL="5852014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23914" y="3473451"/>
            <a:ext cx="24219750" cy="132945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7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823914" y="5209118"/>
            <a:ext cx="24219750" cy="1256337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48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sp>
        <p:nvSpPr>
          <p:cNvPr id="28" name="Content Placeholder 26">
            <a:extLst>
              <a:ext uri="{FF2B5EF4-FFF2-40B4-BE49-F238E27FC236}">
                <a16:creationId xmlns:a16="http://schemas.microsoft.com/office/drawing/2014/main" id="{975DA8D2-3B2C-0A47-A2AF-CAB9A09DC6A0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527597" y="11891873"/>
            <a:ext cx="7705786" cy="92432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lang="en-US" sz="5867" b="1" kern="1200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283778" y="13453534"/>
            <a:ext cx="7736272" cy="127804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Content Placeholder 26">
            <a:extLst>
              <a:ext uri="{FF2B5EF4-FFF2-40B4-BE49-F238E27FC236}">
                <a16:creationId xmlns:a16="http://schemas.microsoft.com/office/drawing/2014/main" id="{B71A28A8-3E0F-1B43-8A33-BAFE58588D04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283778" y="26823277"/>
            <a:ext cx="7736272" cy="924327"/>
          </a:xfrm>
          <a:prstGeom prst="rect">
            <a:avLst/>
          </a:prstGeom>
        </p:spPr>
        <p:txBody>
          <a:bodyPr anchor="ctr"/>
          <a:lstStyle>
            <a:lvl1pPr>
              <a:defRPr lang="en-US" sz="58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3" name="Content Placeholder 30">
            <a:extLst>
              <a:ext uri="{FF2B5EF4-FFF2-40B4-BE49-F238E27FC236}">
                <a16:creationId xmlns:a16="http://schemas.microsoft.com/office/drawing/2014/main" id="{30457E91-F968-C44E-9ABF-B93A2FB7D1C3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283778" y="28336694"/>
            <a:ext cx="7736272" cy="127804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Content Placeholder 30">
            <a:extLst>
              <a:ext uri="{FF2B5EF4-FFF2-40B4-BE49-F238E27FC236}">
                <a16:creationId xmlns:a16="http://schemas.microsoft.com/office/drawing/2014/main" id="{50DB73C4-6087-574A-9736-9DE0F965103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527597" y="35224549"/>
            <a:ext cx="7705786" cy="58441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Content Placeholder 30">
            <a:extLst>
              <a:ext uri="{FF2B5EF4-FFF2-40B4-BE49-F238E27FC236}">
                <a16:creationId xmlns:a16="http://schemas.microsoft.com/office/drawing/2014/main" id="{48AF5D59-2F0A-0F47-A700-6341CD67DD89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24898351" y="13453534"/>
            <a:ext cx="7768943" cy="127804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Content Placeholder 26">
            <a:extLst>
              <a:ext uri="{FF2B5EF4-FFF2-40B4-BE49-F238E27FC236}">
                <a16:creationId xmlns:a16="http://schemas.microsoft.com/office/drawing/2014/main" id="{BBC5A809-1C20-3748-A9F7-780EEF71BD97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24898351" y="26822839"/>
            <a:ext cx="7768943" cy="924327"/>
          </a:xfrm>
          <a:prstGeom prst="rect">
            <a:avLst/>
          </a:prstGeom>
        </p:spPr>
        <p:txBody>
          <a:bodyPr anchor="ctr"/>
          <a:lstStyle>
            <a:lvl1pPr>
              <a:defRPr lang="en-US" sz="58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3" name="Content Placeholder 30">
            <a:extLst>
              <a:ext uri="{FF2B5EF4-FFF2-40B4-BE49-F238E27FC236}">
                <a16:creationId xmlns:a16="http://schemas.microsoft.com/office/drawing/2014/main" id="{ECD4261F-6E5E-0C42-9376-17774B214804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24898350" y="28336038"/>
            <a:ext cx="7768943" cy="479256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Content Placeholder 26">
            <a:extLst>
              <a:ext uri="{FF2B5EF4-FFF2-40B4-BE49-F238E27FC236}">
                <a16:creationId xmlns:a16="http://schemas.microsoft.com/office/drawing/2014/main" id="{E9D81A16-E8BE-C744-AEF4-310446CA5AD9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24898349" y="33717479"/>
            <a:ext cx="7768943" cy="924327"/>
          </a:xfrm>
          <a:prstGeom prst="rect">
            <a:avLst/>
          </a:prstGeom>
        </p:spPr>
        <p:txBody>
          <a:bodyPr anchor="ctr"/>
          <a:lstStyle>
            <a:lvl1pPr>
              <a:defRPr lang="en-US" sz="58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5" name="Content Placeholder 30">
            <a:extLst>
              <a:ext uri="{FF2B5EF4-FFF2-40B4-BE49-F238E27FC236}">
                <a16:creationId xmlns:a16="http://schemas.microsoft.com/office/drawing/2014/main" id="{629670B4-48BD-A84E-9804-F73FBE7DB18E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24898348" y="35273011"/>
            <a:ext cx="7768943" cy="58441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0" name="Content Placeholder 26">
            <a:extLst>
              <a:ext uri="{FF2B5EF4-FFF2-40B4-BE49-F238E27FC236}">
                <a16:creationId xmlns:a16="http://schemas.microsoft.com/office/drawing/2014/main" id="{3326FEBE-019A-3B48-84D2-4F8BB79778AA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253044" y="11940334"/>
            <a:ext cx="7767303" cy="924327"/>
          </a:xfrm>
          <a:prstGeom prst="rect">
            <a:avLst/>
          </a:prstGeom>
        </p:spPr>
        <p:txBody>
          <a:bodyPr anchor="ctr"/>
          <a:lstStyle>
            <a:lvl1pPr>
              <a:defRPr lang="en-US" sz="58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62" name="Content Placeholder 26">
            <a:extLst>
              <a:ext uri="{FF2B5EF4-FFF2-40B4-BE49-F238E27FC236}">
                <a16:creationId xmlns:a16="http://schemas.microsoft.com/office/drawing/2014/main" id="{CCBAFB0D-B1A5-DD41-98D3-6D09FCEC770C}"/>
              </a:ext>
            </a:extLst>
          </p:cNvPr>
          <p:cNvSpPr>
            <a:spLocks noGrp="1"/>
          </p:cNvSpPr>
          <p:nvPr>
            <p:ph sz="quarter" idx="38" hasCustomPrompt="1"/>
          </p:nvPr>
        </p:nvSpPr>
        <p:spPr>
          <a:xfrm>
            <a:off x="24914261" y="11934024"/>
            <a:ext cx="7753029" cy="930637"/>
          </a:xfrm>
          <a:prstGeom prst="rect">
            <a:avLst/>
          </a:prstGeom>
        </p:spPr>
        <p:txBody>
          <a:bodyPr anchor="ctr"/>
          <a:lstStyle>
            <a:lvl1pPr>
              <a:defRPr lang="en-US" sz="5867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pic>
        <p:nvPicPr>
          <p:cNvPr id="57" name="Picture 56" descr="Pharmacy_Full Color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3903" y="2602274"/>
            <a:ext cx="3388913" cy="2698904"/>
          </a:xfrm>
          <a:prstGeom prst="rect">
            <a:avLst/>
          </a:prstGeom>
        </p:spPr>
      </p:pic>
      <p:sp>
        <p:nvSpPr>
          <p:cNvPr id="49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8532335" y="13608271"/>
            <a:ext cx="7675000" cy="106185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4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8506532" y="25046055"/>
            <a:ext cx="7724068" cy="95472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grpSp>
        <p:nvGrpSpPr>
          <p:cNvPr id="2" name="Group 1"/>
          <p:cNvGrpSpPr/>
          <p:nvPr userDrawn="1"/>
        </p:nvGrpSpPr>
        <p:grpSpPr>
          <a:xfrm>
            <a:off x="25726185" y="-456681"/>
            <a:ext cx="6660490" cy="10359172"/>
            <a:chOff x="25643058" y="-456681"/>
            <a:chExt cx="6660490" cy="10359172"/>
          </a:xfrm>
        </p:grpSpPr>
        <p:sp>
          <p:nvSpPr>
            <p:cNvPr id="35" name="Freeform 34"/>
            <p:cNvSpPr/>
            <p:nvPr userDrawn="1"/>
          </p:nvSpPr>
          <p:spPr bwMode="auto">
            <a:xfrm>
              <a:off x="25643058" y="-456681"/>
              <a:ext cx="6660490" cy="10359172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>
                <a:defRPr/>
              </a:pPr>
              <a:endParaRPr lang="en-US" sz="1093" dirty="0">
                <a:solidFill>
                  <a:srgbClr val="0C234B"/>
                </a:solidFill>
                <a:latin typeface="Arial Narrow" pitchFamily="61" charset="0"/>
              </a:endParaRPr>
            </a:p>
          </p:txBody>
        </p:sp>
        <p:pic>
          <p:nvPicPr>
            <p:cNvPr id="36" name="Picture 35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84926" y="1545203"/>
              <a:ext cx="6129153" cy="4452541"/>
            </a:xfrm>
            <a:prstGeom prst="rect">
              <a:avLst/>
            </a:prstGeom>
          </p:spPr>
        </p:pic>
      </p:grpSp>
      <p:sp>
        <p:nvSpPr>
          <p:cNvPr id="29" name="Content Placeholder 26">
            <a:extLst>
              <a:ext uri="{FF2B5EF4-FFF2-40B4-BE49-F238E27FC236}">
                <a16:creationId xmlns:a16="http://schemas.microsoft.com/office/drawing/2014/main" id="{975DA8D2-3B2C-0A47-A2AF-CAB9A09DC6A0}"/>
              </a:ext>
            </a:extLst>
          </p:cNvPr>
          <p:cNvSpPr>
            <a:spLocks noGrp="1"/>
          </p:cNvSpPr>
          <p:nvPr>
            <p:ph sz="quarter" idx="42" hasCustomPrompt="1"/>
          </p:nvPr>
        </p:nvSpPr>
        <p:spPr>
          <a:xfrm>
            <a:off x="16740930" y="11891873"/>
            <a:ext cx="7705786" cy="92432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lang="en-US" sz="5867" b="1" kern="1200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30" name="Content Placeholder 30">
            <a:extLst>
              <a:ext uri="{FF2B5EF4-FFF2-40B4-BE49-F238E27FC236}">
                <a16:creationId xmlns:a16="http://schemas.microsoft.com/office/drawing/2014/main" id="{50DB73C4-6087-574A-9736-9DE0F9651031}"/>
              </a:ext>
            </a:extLst>
          </p:cNvPr>
          <p:cNvSpPr>
            <a:spLocks noGrp="1"/>
          </p:cNvSpPr>
          <p:nvPr>
            <p:ph sz="quarter" idx="43" hasCustomPrompt="1"/>
          </p:nvPr>
        </p:nvSpPr>
        <p:spPr>
          <a:xfrm>
            <a:off x="16740930" y="35224549"/>
            <a:ext cx="7705786" cy="58441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4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4" hasCustomPrompt="1"/>
          </p:nvPr>
        </p:nvSpPr>
        <p:spPr>
          <a:xfrm>
            <a:off x="16745668" y="13608271"/>
            <a:ext cx="7675000" cy="106185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7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5" hasCustomPrompt="1"/>
          </p:nvPr>
        </p:nvSpPr>
        <p:spPr>
          <a:xfrm>
            <a:off x="16719865" y="25046055"/>
            <a:ext cx="7724068" cy="95472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0" name="Picture Placeholder 13"/>
          <p:cNvSpPr>
            <a:spLocks noGrp="1"/>
          </p:cNvSpPr>
          <p:nvPr>
            <p:ph type="pic" sz="quarter" idx="46" hasCustomPrompt="1"/>
          </p:nvPr>
        </p:nvSpPr>
        <p:spPr>
          <a:xfrm>
            <a:off x="10848716" y="7818278"/>
            <a:ext cx="5012396" cy="27305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50" name="Picture Placeholder 13"/>
          <p:cNvSpPr>
            <a:spLocks noGrp="1"/>
          </p:cNvSpPr>
          <p:nvPr>
            <p:ph type="pic" sz="quarter" idx="47" hasCustomPrompt="1"/>
          </p:nvPr>
        </p:nvSpPr>
        <p:spPr>
          <a:xfrm>
            <a:off x="18041540" y="7710464"/>
            <a:ext cx="5012396" cy="27305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pic>
        <p:nvPicPr>
          <p:cNvPr id="46" name="Picture 45" descr="A picture containing text, sign, outdoor&#10;&#10;Description automatically generated">
            <a:extLst>
              <a:ext uri="{FF2B5EF4-FFF2-40B4-BE49-F238E27FC236}">
                <a16:creationId xmlns:a16="http://schemas.microsoft.com/office/drawing/2014/main" id="{86918A2C-1C3C-4E4B-B939-73F84BE2134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962" y="8324244"/>
            <a:ext cx="7767303" cy="165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368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"/>
            <a:ext cx="32918400" cy="7141028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823914" y="1183217"/>
            <a:ext cx="24219750" cy="1835755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1733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3pPr marL="5852014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23914" y="3473451"/>
            <a:ext cx="24219750" cy="132945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7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823914" y="5209118"/>
            <a:ext cx="24219750" cy="1256337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48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pic>
        <p:nvPicPr>
          <p:cNvPr id="57" name="Picture 56" descr="Pharmacy_Full Color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3903" y="2602274"/>
            <a:ext cx="3388913" cy="2698904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25726185" y="-456681"/>
            <a:ext cx="6660490" cy="10359172"/>
            <a:chOff x="25643058" y="-456681"/>
            <a:chExt cx="6660490" cy="10359172"/>
          </a:xfrm>
        </p:grpSpPr>
        <p:sp>
          <p:nvSpPr>
            <p:cNvPr id="35" name="Freeform 34"/>
            <p:cNvSpPr/>
            <p:nvPr userDrawn="1"/>
          </p:nvSpPr>
          <p:spPr bwMode="auto">
            <a:xfrm>
              <a:off x="25643058" y="-456681"/>
              <a:ext cx="6660490" cy="10359172"/>
            </a:xfrm>
            <a:custGeom>
              <a:avLst/>
              <a:gdLst>
                <a:gd name="connsiteX0" fmla="*/ 41563 w 6400800"/>
                <a:gd name="connsiteY0" fmla="*/ 124691 h 8728363"/>
                <a:gd name="connsiteX1" fmla="*/ 41563 w 6400800"/>
                <a:gd name="connsiteY1" fmla="*/ 6691745 h 8728363"/>
                <a:gd name="connsiteX2" fmla="*/ 3158836 w 6400800"/>
                <a:gd name="connsiteY2" fmla="*/ 8728363 h 8728363"/>
                <a:gd name="connsiteX3" fmla="*/ 6400800 w 6400800"/>
                <a:gd name="connsiteY3" fmla="*/ 6650181 h 8728363"/>
                <a:gd name="connsiteX4" fmla="*/ 6359236 w 6400800"/>
                <a:gd name="connsiteY4" fmla="*/ 0 h 8728363"/>
                <a:gd name="connsiteX5" fmla="*/ 0 w 6400800"/>
                <a:gd name="connsiteY5" fmla="*/ 83127 h 8728363"/>
                <a:gd name="connsiteX6" fmla="*/ 0 w 6400800"/>
                <a:gd name="connsiteY6" fmla="*/ 83127 h 8728363"/>
                <a:gd name="connsiteX7" fmla="*/ 41563 w 6400800"/>
                <a:gd name="connsiteY7" fmla="*/ 706581 h 8728363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623454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0" fmla="*/ 41563 w 6400800"/>
                <a:gd name="connsiteY0" fmla="*/ 41564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41563 w 6400800"/>
                <a:gd name="connsiteY7" fmla="*/ 41564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0 w 6400800"/>
                <a:gd name="connsiteY6" fmla="*/ 0 h 8645236"/>
                <a:gd name="connsiteX7" fmla="*/ 83127 w 6400800"/>
                <a:gd name="connsiteY7" fmla="*/ 872837 h 8645236"/>
                <a:gd name="connsiteX0" fmla="*/ 83127 w 6400800"/>
                <a:gd name="connsiteY0" fmla="*/ 872837 h 8645236"/>
                <a:gd name="connsiteX1" fmla="*/ 41563 w 6400800"/>
                <a:gd name="connsiteY1" fmla="*/ 6608618 h 8645236"/>
                <a:gd name="connsiteX2" fmla="*/ 3158836 w 6400800"/>
                <a:gd name="connsiteY2" fmla="*/ 8645236 h 8645236"/>
                <a:gd name="connsiteX3" fmla="*/ 6400800 w 6400800"/>
                <a:gd name="connsiteY3" fmla="*/ 6567054 h 8645236"/>
                <a:gd name="connsiteX4" fmla="*/ 6359236 w 6400800"/>
                <a:gd name="connsiteY4" fmla="*/ 789710 h 8645236"/>
                <a:gd name="connsiteX5" fmla="*/ 0 w 6400800"/>
                <a:gd name="connsiteY5" fmla="*/ 0 h 8645236"/>
                <a:gd name="connsiteX6" fmla="*/ 83127 w 6400800"/>
                <a:gd name="connsiteY6" fmla="*/ 872837 h 864523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4156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41563 h 7855526"/>
                <a:gd name="connsiteX0" fmla="*/ 41564 w 6359237"/>
                <a:gd name="connsiteY0" fmla="*/ 0 h 7897090"/>
                <a:gd name="connsiteX1" fmla="*/ 0 w 6359237"/>
                <a:gd name="connsiteY1" fmla="*/ 5860472 h 7897090"/>
                <a:gd name="connsiteX2" fmla="*/ 3117273 w 6359237"/>
                <a:gd name="connsiteY2" fmla="*/ 7897090 h 7897090"/>
                <a:gd name="connsiteX3" fmla="*/ 6359237 w 6359237"/>
                <a:gd name="connsiteY3" fmla="*/ 5818908 h 7897090"/>
                <a:gd name="connsiteX4" fmla="*/ 6317673 w 6359237"/>
                <a:gd name="connsiteY4" fmla="*/ 41564 h 7897090"/>
                <a:gd name="connsiteX5" fmla="*/ 41564 w 6359237"/>
                <a:gd name="connsiteY5" fmla="*/ 0 h 7897090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41564 w 6359237"/>
                <a:gd name="connsiteY0" fmla="*/ 0 h 7855527"/>
                <a:gd name="connsiteX1" fmla="*/ 0 w 6359237"/>
                <a:gd name="connsiteY1" fmla="*/ 5818909 h 7855527"/>
                <a:gd name="connsiteX2" fmla="*/ 3117273 w 6359237"/>
                <a:gd name="connsiteY2" fmla="*/ 7855527 h 7855527"/>
                <a:gd name="connsiteX3" fmla="*/ 6359237 w 6359237"/>
                <a:gd name="connsiteY3" fmla="*/ 5777345 h 7855527"/>
                <a:gd name="connsiteX4" fmla="*/ 6317673 w 6359237"/>
                <a:gd name="connsiteY4" fmla="*/ 1 h 7855527"/>
                <a:gd name="connsiteX5" fmla="*/ 41564 w 6359237"/>
                <a:gd name="connsiteY5" fmla="*/ 0 h 7855527"/>
                <a:gd name="connsiteX0" fmla="*/ 0 w 6400800"/>
                <a:gd name="connsiteY0" fmla="*/ 41563 h 7855526"/>
                <a:gd name="connsiteX1" fmla="*/ 41563 w 6400800"/>
                <a:gd name="connsiteY1" fmla="*/ 5818908 h 7855526"/>
                <a:gd name="connsiteX2" fmla="*/ 3158836 w 6400800"/>
                <a:gd name="connsiteY2" fmla="*/ 7855526 h 7855526"/>
                <a:gd name="connsiteX3" fmla="*/ 6400800 w 6400800"/>
                <a:gd name="connsiteY3" fmla="*/ 5777344 h 7855526"/>
                <a:gd name="connsiteX4" fmla="*/ 6359236 w 6400800"/>
                <a:gd name="connsiteY4" fmla="*/ 0 h 7855526"/>
                <a:gd name="connsiteX5" fmla="*/ 0 w 6400800"/>
                <a:gd name="connsiteY5" fmla="*/ 41563 h 7855526"/>
                <a:gd name="connsiteX0" fmla="*/ 41564 w 6359237"/>
                <a:gd name="connsiteY0" fmla="*/ 83127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41564 w 6359237"/>
                <a:gd name="connsiteY5" fmla="*/ 83127 h 7855526"/>
                <a:gd name="connsiteX0" fmla="*/ 20049 w 6359237"/>
                <a:gd name="connsiteY0" fmla="*/ 7823 h 7855526"/>
                <a:gd name="connsiteX1" fmla="*/ 0 w 6359237"/>
                <a:gd name="connsiteY1" fmla="*/ 5818908 h 7855526"/>
                <a:gd name="connsiteX2" fmla="*/ 3117273 w 6359237"/>
                <a:gd name="connsiteY2" fmla="*/ 7855526 h 7855526"/>
                <a:gd name="connsiteX3" fmla="*/ 6359237 w 6359237"/>
                <a:gd name="connsiteY3" fmla="*/ 5777344 h 7855526"/>
                <a:gd name="connsiteX4" fmla="*/ 6317673 w 6359237"/>
                <a:gd name="connsiteY4" fmla="*/ 0 h 7855526"/>
                <a:gd name="connsiteX5" fmla="*/ 20049 w 6359237"/>
                <a:gd name="connsiteY5" fmla="*/ 7823 h 7855526"/>
                <a:gd name="connsiteX0" fmla="*/ 20049 w 6371461"/>
                <a:gd name="connsiteY0" fmla="*/ 0 h 7847703"/>
                <a:gd name="connsiteX1" fmla="*/ 0 w 6371461"/>
                <a:gd name="connsiteY1" fmla="*/ 5811085 h 7847703"/>
                <a:gd name="connsiteX2" fmla="*/ 3117273 w 6371461"/>
                <a:gd name="connsiteY2" fmla="*/ 7847703 h 7847703"/>
                <a:gd name="connsiteX3" fmla="*/ 6359237 w 6371461"/>
                <a:gd name="connsiteY3" fmla="*/ 5769521 h 7847703"/>
                <a:gd name="connsiteX4" fmla="*/ 6371461 w 6371461"/>
                <a:gd name="connsiteY4" fmla="*/ 2935 h 7847703"/>
                <a:gd name="connsiteX5" fmla="*/ 20049 w 6371461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769521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47703"/>
                <a:gd name="connsiteX1" fmla="*/ 0 w 6359858"/>
                <a:gd name="connsiteY1" fmla="*/ 5811085 h 7847703"/>
                <a:gd name="connsiteX2" fmla="*/ 3117273 w 6359858"/>
                <a:gd name="connsiteY2" fmla="*/ 7847703 h 7847703"/>
                <a:gd name="connsiteX3" fmla="*/ 6359237 w 6359858"/>
                <a:gd name="connsiteY3" fmla="*/ 5823309 h 7847703"/>
                <a:gd name="connsiteX4" fmla="*/ 6349946 w 6359858"/>
                <a:gd name="connsiteY4" fmla="*/ 13693 h 7847703"/>
                <a:gd name="connsiteX5" fmla="*/ 20049 w 6359858"/>
                <a:gd name="connsiteY5" fmla="*/ 0 h 7847703"/>
                <a:gd name="connsiteX0" fmla="*/ 20049 w 6359858"/>
                <a:gd name="connsiteY0" fmla="*/ 0 h 7869218"/>
                <a:gd name="connsiteX1" fmla="*/ 0 w 6359858"/>
                <a:gd name="connsiteY1" fmla="*/ 5811085 h 7869218"/>
                <a:gd name="connsiteX2" fmla="*/ 3138788 w 6359858"/>
                <a:gd name="connsiteY2" fmla="*/ 7869218 h 7869218"/>
                <a:gd name="connsiteX3" fmla="*/ 6359237 w 6359858"/>
                <a:gd name="connsiteY3" fmla="*/ 5823309 h 7869218"/>
                <a:gd name="connsiteX4" fmla="*/ 6349946 w 6359858"/>
                <a:gd name="connsiteY4" fmla="*/ 13693 h 7869218"/>
                <a:gd name="connsiteX5" fmla="*/ 20049 w 6359858"/>
                <a:gd name="connsiteY5" fmla="*/ 0 h 7869218"/>
                <a:gd name="connsiteX0" fmla="*/ 0 w 6361324"/>
                <a:gd name="connsiteY0" fmla="*/ 0 h 7858461"/>
                <a:gd name="connsiteX1" fmla="*/ 1466 w 6361324"/>
                <a:gd name="connsiteY1" fmla="*/ 5800328 h 7858461"/>
                <a:gd name="connsiteX2" fmla="*/ 3140254 w 6361324"/>
                <a:gd name="connsiteY2" fmla="*/ 7858461 h 7858461"/>
                <a:gd name="connsiteX3" fmla="*/ 6360703 w 6361324"/>
                <a:gd name="connsiteY3" fmla="*/ 5812552 h 7858461"/>
                <a:gd name="connsiteX4" fmla="*/ 6351412 w 6361324"/>
                <a:gd name="connsiteY4" fmla="*/ 2936 h 7858461"/>
                <a:gd name="connsiteX5" fmla="*/ 0 w 6361324"/>
                <a:gd name="connsiteY5" fmla="*/ 0 h 7858461"/>
                <a:gd name="connsiteX0" fmla="*/ 0 w 6372928"/>
                <a:gd name="connsiteY0" fmla="*/ 0 h 7858461"/>
                <a:gd name="connsiteX1" fmla="*/ 1466 w 6372928"/>
                <a:gd name="connsiteY1" fmla="*/ 5800328 h 7858461"/>
                <a:gd name="connsiteX2" fmla="*/ 3140254 w 6372928"/>
                <a:gd name="connsiteY2" fmla="*/ 7858461 h 7858461"/>
                <a:gd name="connsiteX3" fmla="*/ 6360703 w 6372928"/>
                <a:gd name="connsiteY3" fmla="*/ 5812552 h 7858461"/>
                <a:gd name="connsiteX4" fmla="*/ 6372928 w 6372928"/>
                <a:gd name="connsiteY4" fmla="*/ 13694 h 7858461"/>
                <a:gd name="connsiteX5" fmla="*/ 0 w 6372928"/>
                <a:gd name="connsiteY5" fmla="*/ 0 h 7858461"/>
                <a:gd name="connsiteX0" fmla="*/ 0 w 6372928"/>
                <a:gd name="connsiteY0" fmla="*/ 299879 h 8158340"/>
                <a:gd name="connsiteX1" fmla="*/ 1466 w 6372928"/>
                <a:gd name="connsiteY1" fmla="*/ 6100207 h 8158340"/>
                <a:gd name="connsiteX2" fmla="*/ 3140254 w 6372928"/>
                <a:gd name="connsiteY2" fmla="*/ 8158340 h 8158340"/>
                <a:gd name="connsiteX3" fmla="*/ 6360703 w 6372928"/>
                <a:gd name="connsiteY3" fmla="*/ 6112431 h 8158340"/>
                <a:gd name="connsiteX4" fmla="*/ 6372928 w 6372928"/>
                <a:gd name="connsiteY4" fmla="*/ 50 h 8158340"/>
                <a:gd name="connsiteX5" fmla="*/ 0 w 6372928"/>
                <a:gd name="connsiteY5" fmla="*/ 299879 h 8158340"/>
                <a:gd name="connsiteX0" fmla="*/ 54192 w 6371466"/>
                <a:gd name="connsiteY0" fmla="*/ 12434 h 8158290"/>
                <a:gd name="connsiteX1" fmla="*/ 4 w 6371466"/>
                <a:gd name="connsiteY1" fmla="*/ 6100157 h 8158290"/>
                <a:gd name="connsiteX2" fmla="*/ 3138792 w 6371466"/>
                <a:gd name="connsiteY2" fmla="*/ 8158290 h 8158290"/>
                <a:gd name="connsiteX3" fmla="*/ 6359241 w 6371466"/>
                <a:gd name="connsiteY3" fmla="*/ 6112381 h 8158290"/>
                <a:gd name="connsiteX4" fmla="*/ 6371466 w 6371466"/>
                <a:gd name="connsiteY4" fmla="*/ 0 h 8158290"/>
                <a:gd name="connsiteX5" fmla="*/ 54192 w 6371466"/>
                <a:gd name="connsiteY5" fmla="*/ 12434 h 8158290"/>
                <a:gd name="connsiteX0" fmla="*/ 0 w 6372928"/>
                <a:gd name="connsiteY0" fmla="*/ 38561 h 8158290"/>
                <a:gd name="connsiteX1" fmla="*/ 1466 w 6372928"/>
                <a:gd name="connsiteY1" fmla="*/ 6100157 h 8158290"/>
                <a:gd name="connsiteX2" fmla="*/ 3140254 w 6372928"/>
                <a:gd name="connsiteY2" fmla="*/ 8158290 h 8158290"/>
                <a:gd name="connsiteX3" fmla="*/ 6360703 w 6372928"/>
                <a:gd name="connsiteY3" fmla="*/ 6112381 h 8158290"/>
                <a:gd name="connsiteX4" fmla="*/ 6372928 w 6372928"/>
                <a:gd name="connsiteY4" fmla="*/ 0 h 8158290"/>
                <a:gd name="connsiteX5" fmla="*/ 0 w 6372928"/>
                <a:gd name="connsiteY5" fmla="*/ 38561 h 8158290"/>
                <a:gd name="connsiteX0" fmla="*/ 0 w 6361194"/>
                <a:gd name="connsiteY0" fmla="*/ 30172 h 8149901"/>
                <a:gd name="connsiteX1" fmla="*/ 1466 w 6361194"/>
                <a:gd name="connsiteY1" fmla="*/ 6091768 h 8149901"/>
                <a:gd name="connsiteX2" fmla="*/ 3140254 w 6361194"/>
                <a:gd name="connsiteY2" fmla="*/ 8149901 h 8149901"/>
                <a:gd name="connsiteX3" fmla="*/ 6360703 w 6361194"/>
                <a:gd name="connsiteY3" fmla="*/ 6103992 h 8149901"/>
                <a:gd name="connsiteX4" fmla="*/ 6346122 w 6361194"/>
                <a:gd name="connsiteY4" fmla="*/ 0 h 8149901"/>
                <a:gd name="connsiteX5" fmla="*/ 0 w 6361194"/>
                <a:gd name="connsiteY5" fmla="*/ 30172 h 8149901"/>
                <a:gd name="connsiteX0" fmla="*/ 0 w 6363993"/>
                <a:gd name="connsiteY0" fmla="*/ 21783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21783 h 8141512"/>
                <a:gd name="connsiteX0" fmla="*/ 0 w 6363993"/>
                <a:gd name="connsiteY0" fmla="*/ 5004 h 8141512"/>
                <a:gd name="connsiteX1" fmla="*/ 1466 w 6363993"/>
                <a:gd name="connsiteY1" fmla="*/ 6083379 h 8141512"/>
                <a:gd name="connsiteX2" fmla="*/ 3140254 w 6363993"/>
                <a:gd name="connsiteY2" fmla="*/ 8141512 h 8141512"/>
                <a:gd name="connsiteX3" fmla="*/ 6360703 w 6363993"/>
                <a:gd name="connsiteY3" fmla="*/ 6095603 h 8141512"/>
                <a:gd name="connsiteX4" fmla="*/ 6363993 w 6363993"/>
                <a:gd name="connsiteY4" fmla="*/ 0 h 8141512"/>
                <a:gd name="connsiteX5" fmla="*/ 0 w 6363993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62548"/>
                <a:gd name="connsiteY0" fmla="*/ 5004 h 8141512"/>
                <a:gd name="connsiteX1" fmla="*/ 21 w 6362548"/>
                <a:gd name="connsiteY1" fmla="*/ 6083379 h 8141512"/>
                <a:gd name="connsiteX2" fmla="*/ 3138809 w 6362548"/>
                <a:gd name="connsiteY2" fmla="*/ 8141512 h 8141512"/>
                <a:gd name="connsiteX3" fmla="*/ 6359258 w 6362548"/>
                <a:gd name="connsiteY3" fmla="*/ 6095603 h 8141512"/>
                <a:gd name="connsiteX4" fmla="*/ 6362548 w 6362548"/>
                <a:gd name="connsiteY4" fmla="*/ 0 h 8141512"/>
                <a:gd name="connsiteX5" fmla="*/ 7490 w 6362548"/>
                <a:gd name="connsiteY5" fmla="*/ 5004 h 8141512"/>
                <a:gd name="connsiteX0" fmla="*/ 7490 w 6362548"/>
                <a:gd name="connsiteY0" fmla="*/ 0 h 8153287"/>
                <a:gd name="connsiteX1" fmla="*/ 21 w 6362548"/>
                <a:gd name="connsiteY1" fmla="*/ 6095154 h 8153287"/>
                <a:gd name="connsiteX2" fmla="*/ 3138809 w 6362548"/>
                <a:gd name="connsiteY2" fmla="*/ 8153287 h 8153287"/>
                <a:gd name="connsiteX3" fmla="*/ 6359258 w 6362548"/>
                <a:gd name="connsiteY3" fmla="*/ 6107378 h 8153287"/>
                <a:gd name="connsiteX4" fmla="*/ 6362548 w 6362548"/>
                <a:gd name="connsiteY4" fmla="*/ 11775 h 8153287"/>
                <a:gd name="connsiteX5" fmla="*/ 7490 w 6362548"/>
                <a:gd name="connsiteY5" fmla="*/ 0 h 8153287"/>
                <a:gd name="connsiteX0" fmla="*/ 7490 w 6377619"/>
                <a:gd name="connsiteY0" fmla="*/ 0 h 8153287"/>
                <a:gd name="connsiteX1" fmla="*/ 21 w 6377619"/>
                <a:gd name="connsiteY1" fmla="*/ 6095154 h 8153287"/>
                <a:gd name="connsiteX2" fmla="*/ 3138809 w 6377619"/>
                <a:gd name="connsiteY2" fmla="*/ 8153287 h 8153287"/>
                <a:gd name="connsiteX3" fmla="*/ 6377128 w 6377619"/>
                <a:gd name="connsiteY3" fmla="*/ 6115768 h 8153287"/>
                <a:gd name="connsiteX4" fmla="*/ 6362548 w 6377619"/>
                <a:gd name="connsiteY4" fmla="*/ 11775 h 8153287"/>
                <a:gd name="connsiteX5" fmla="*/ 7490 w 6377619"/>
                <a:gd name="connsiteY5" fmla="*/ 0 h 8153287"/>
                <a:gd name="connsiteX0" fmla="*/ 7490 w 6377128"/>
                <a:gd name="connsiteY0" fmla="*/ 0 h 8153287"/>
                <a:gd name="connsiteX1" fmla="*/ 21 w 6377128"/>
                <a:gd name="connsiteY1" fmla="*/ 6095154 h 8153287"/>
                <a:gd name="connsiteX2" fmla="*/ 3138809 w 6377128"/>
                <a:gd name="connsiteY2" fmla="*/ 8153287 h 8153287"/>
                <a:gd name="connsiteX3" fmla="*/ 6377128 w 6377128"/>
                <a:gd name="connsiteY3" fmla="*/ 6115768 h 8153287"/>
                <a:gd name="connsiteX4" fmla="*/ 6362548 w 6377128"/>
                <a:gd name="connsiteY4" fmla="*/ 11775 h 8153287"/>
                <a:gd name="connsiteX5" fmla="*/ 7490 w 6377128"/>
                <a:gd name="connsiteY5" fmla="*/ 0 h 8153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77128" h="8153287">
                  <a:moveTo>
                    <a:pt x="7490" y="0"/>
                  </a:moveTo>
                  <a:cubicBezTo>
                    <a:pt x="7979" y="1933443"/>
                    <a:pt x="-468" y="4161711"/>
                    <a:pt x="21" y="6095154"/>
                  </a:cubicBezTo>
                  <a:lnTo>
                    <a:pt x="3138809" y="8153287"/>
                  </a:lnTo>
                  <a:lnTo>
                    <a:pt x="6377128" y="6115768"/>
                  </a:lnTo>
                  <a:cubicBezTo>
                    <a:pt x="6354397" y="4201962"/>
                    <a:pt x="6358473" y="1933970"/>
                    <a:pt x="6362548" y="11775"/>
                  </a:cubicBezTo>
                  <a:lnTo>
                    <a:pt x="7490" y="0"/>
                  </a:lnTo>
                  <a:close/>
                </a:path>
              </a:pathLst>
            </a:custGeom>
            <a:solidFill>
              <a:srgbClr val="AB052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469900" sx="106000" sy="106000" algn="ctr" rotWithShape="0">
                <a:prstClr val="black">
                  <a:alpha val="29000"/>
                </a:prstClr>
              </a:outerShdw>
            </a:effectLst>
          </p:spPr>
          <p:txBody>
            <a:bodyPr wrap="square" lIns="457200" tIns="457200" rIns="457200" bIns="457200">
              <a:spAutoFit/>
            </a:bodyPr>
            <a:lstStyle/>
            <a:p>
              <a:pPr defTabSz="4389438">
                <a:defRPr/>
              </a:pPr>
              <a:endParaRPr lang="en-US" sz="1093" dirty="0">
                <a:solidFill>
                  <a:srgbClr val="0C234B"/>
                </a:solidFill>
                <a:latin typeface="Arial Narrow" pitchFamily="61" charset="0"/>
              </a:endParaRPr>
            </a:p>
          </p:txBody>
        </p:sp>
        <p:pic>
          <p:nvPicPr>
            <p:cNvPr id="36" name="Picture 35" descr="Pharmacy_Full Color.eps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84926" y="1545203"/>
              <a:ext cx="6129153" cy="4452541"/>
            </a:xfrm>
            <a:prstGeom prst="rect">
              <a:avLst/>
            </a:prstGeom>
          </p:spPr>
        </p:pic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D350E49D-284C-C54E-B53C-65383D56B9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913" y="8443839"/>
            <a:ext cx="7844375" cy="1458651"/>
          </a:xfrm>
          <a:prstGeom prst="rect">
            <a:avLst/>
          </a:prstGeom>
        </p:spPr>
      </p:pic>
      <p:sp>
        <p:nvSpPr>
          <p:cNvPr id="15" name="Picture Placeholder 13"/>
          <p:cNvSpPr>
            <a:spLocks noGrp="1"/>
          </p:cNvSpPr>
          <p:nvPr>
            <p:ph type="pic" sz="quarter" idx="44" hasCustomPrompt="1"/>
          </p:nvPr>
        </p:nvSpPr>
        <p:spPr>
          <a:xfrm>
            <a:off x="10848716" y="7818278"/>
            <a:ext cx="5012396" cy="27305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16" name="Picture Placeholder 13"/>
          <p:cNvSpPr>
            <a:spLocks noGrp="1"/>
          </p:cNvSpPr>
          <p:nvPr>
            <p:ph type="pic" sz="quarter" idx="45" hasCustomPrompt="1"/>
          </p:nvPr>
        </p:nvSpPr>
        <p:spPr>
          <a:xfrm>
            <a:off x="18041540" y="7710464"/>
            <a:ext cx="5012396" cy="27305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015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32918400" cy="7141028"/>
          </a:xfrm>
          <a:prstGeom prst="rect">
            <a:avLst/>
          </a:prstGeom>
          <a:solidFill>
            <a:srgbClr val="AB0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>
            <a:off x="10988282" y="11401577"/>
            <a:ext cx="0" cy="30743447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cxnSp>
        <p:nvCxnSpPr>
          <p:cNvPr id="12" name="Straight Connector 11"/>
          <p:cNvCxnSpPr/>
          <p:nvPr userDrawn="1"/>
        </p:nvCxnSpPr>
        <p:spPr bwMode="auto">
          <a:xfrm>
            <a:off x="21939952" y="11401577"/>
            <a:ext cx="0" cy="30743447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sp>
        <p:nvSpPr>
          <p:cNvPr id="19" name="Title Placeholder 16"/>
          <p:cNvSpPr txBox="1">
            <a:spLocks/>
          </p:cNvSpPr>
          <p:nvPr userDrawn="1"/>
        </p:nvSpPr>
        <p:spPr>
          <a:xfrm>
            <a:off x="1479608" y="2921641"/>
            <a:ext cx="28391644" cy="1901372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5867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22CC73-B74B-5B4F-ACF4-18DF5FA54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3379" y="2336800"/>
            <a:ext cx="28391644" cy="848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151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5852014" rtl="0" eaLnBrk="1" latinLnBrk="0" hangingPunct="1">
        <a:lnSpc>
          <a:spcPct val="90000"/>
        </a:lnSpc>
        <a:spcBef>
          <a:spcPct val="0"/>
        </a:spcBef>
        <a:buNone/>
        <a:defRPr sz="11733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1463003" indent="-1463003" algn="l" defTabSz="5852014" rtl="0" eaLnBrk="1" latinLnBrk="0" hangingPunct="1">
        <a:lnSpc>
          <a:spcPct val="90000"/>
        </a:lnSpc>
        <a:spcBef>
          <a:spcPts val="6400"/>
        </a:spcBef>
        <a:buFont typeface="Arial" panose="020B0604020202020204" pitchFamily="34" charset="0"/>
        <a:buChar char="•"/>
        <a:defRPr sz="17920" kern="1200">
          <a:solidFill>
            <a:schemeClr val="tx1"/>
          </a:solidFill>
          <a:latin typeface="+mn-lt"/>
          <a:ea typeface="+mn-ea"/>
          <a:cs typeface="+mn-cs"/>
        </a:defRPr>
      </a:lvl1pPr>
      <a:lvl2pPr marL="4389010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5360" kern="1200">
          <a:solidFill>
            <a:schemeClr val="tx1"/>
          </a:solidFill>
          <a:latin typeface="+mn-lt"/>
          <a:ea typeface="+mn-ea"/>
          <a:cs typeface="+mn-cs"/>
        </a:defRPr>
      </a:lvl2pPr>
      <a:lvl3pPr marL="7315017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28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024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4pPr>
      <a:lvl5pPr marL="13167031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038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045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051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8pPr>
      <a:lvl9pPr marL="24871058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1pPr>
      <a:lvl2pPr marL="2926007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852014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3pPr>
      <a:lvl4pPr marL="8778021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4pPr>
      <a:lvl5pPr marL="11704027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5pPr>
      <a:lvl6pPr marL="14630034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6pPr>
      <a:lvl7pPr marL="17556041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7pPr>
      <a:lvl8pPr marL="20482048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8pPr>
      <a:lvl9pPr marL="23408055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32918400" cy="7141028"/>
          </a:xfrm>
          <a:prstGeom prst="rect">
            <a:avLst/>
          </a:prstGeom>
          <a:solidFill>
            <a:srgbClr val="AB0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>
            <a:off x="8266194" y="11401577"/>
            <a:ext cx="0" cy="30743447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cxnSp>
        <p:nvCxnSpPr>
          <p:cNvPr id="12" name="Straight Connector 11"/>
          <p:cNvCxnSpPr/>
          <p:nvPr userDrawn="1"/>
        </p:nvCxnSpPr>
        <p:spPr bwMode="auto">
          <a:xfrm>
            <a:off x="24696346" y="11401577"/>
            <a:ext cx="0" cy="30743447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sp>
        <p:nvSpPr>
          <p:cNvPr id="19" name="Title Placeholder 16"/>
          <p:cNvSpPr txBox="1">
            <a:spLocks/>
          </p:cNvSpPr>
          <p:nvPr userDrawn="1"/>
        </p:nvSpPr>
        <p:spPr>
          <a:xfrm>
            <a:off x="1479608" y="2921641"/>
            <a:ext cx="28391644" cy="1901372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5867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22CC73-B74B-5B4F-ACF4-18DF5FA54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3379" y="2336800"/>
            <a:ext cx="28391644" cy="848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16460827" y="11401577"/>
            <a:ext cx="0" cy="30743447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763621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5852014" rtl="0" eaLnBrk="1" latinLnBrk="0" hangingPunct="1">
        <a:lnSpc>
          <a:spcPct val="90000"/>
        </a:lnSpc>
        <a:spcBef>
          <a:spcPct val="0"/>
        </a:spcBef>
        <a:buNone/>
        <a:defRPr sz="11733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1463003" indent="-1463003" algn="l" defTabSz="5852014" rtl="0" eaLnBrk="1" latinLnBrk="0" hangingPunct="1">
        <a:lnSpc>
          <a:spcPct val="90000"/>
        </a:lnSpc>
        <a:spcBef>
          <a:spcPts val="6400"/>
        </a:spcBef>
        <a:buFont typeface="Arial" panose="020B0604020202020204" pitchFamily="34" charset="0"/>
        <a:buChar char="•"/>
        <a:defRPr sz="17920" kern="1200">
          <a:solidFill>
            <a:schemeClr val="tx1"/>
          </a:solidFill>
          <a:latin typeface="+mn-lt"/>
          <a:ea typeface="+mn-ea"/>
          <a:cs typeface="+mn-cs"/>
        </a:defRPr>
      </a:lvl1pPr>
      <a:lvl2pPr marL="4389010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5360" kern="1200">
          <a:solidFill>
            <a:schemeClr val="tx1"/>
          </a:solidFill>
          <a:latin typeface="+mn-lt"/>
          <a:ea typeface="+mn-ea"/>
          <a:cs typeface="+mn-cs"/>
        </a:defRPr>
      </a:lvl2pPr>
      <a:lvl3pPr marL="7315017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28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024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4pPr>
      <a:lvl5pPr marL="13167031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038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045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051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8pPr>
      <a:lvl9pPr marL="24871058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1pPr>
      <a:lvl2pPr marL="2926007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852014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3pPr>
      <a:lvl4pPr marL="8778021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4pPr>
      <a:lvl5pPr marL="11704027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5pPr>
      <a:lvl6pPr marL="14630034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6pPr>
      <a:lvl7pPr marL="17556041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7pPr>
      <a:lvl8pPr marL="20482048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8pPr>
      <a:lvl9pPr marL="23408055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32918400" cy="7141028"/>
          </a:xfrm>
          <a:prstGeom prst="rect">
            <a:avLst/>
          </a:prstGeom>
          <a:solidFill>
            <a:srgbClr val="AB0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9" name="Title Placeholder 16"/>
          <p:cNvSpPr txBox="1">
            <a:spLocks/>
          </p:cNvSpPr>
          <p:nvPr userDrawn="1"/>
        </p:nvSpPr>
        <p:spPr>
          <a:xfrm>
            <a:off x="1479608" y="2921641"/>
            <a:ext cx="28391644" cy="1901372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5867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22CC73-B74B-5B4F-ACF4-18DF5FA54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3379" y="2336800"/>
            <a:ext cx="28391644" cy="848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475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5852014" rtl="0" eaLnBrk="1" latinLnBrk="0" hangingPunct="1">
        <a:lnSpc>
          <a:spcPct val="90000"/>
        </a:lnSpc>
        <a:spcBef>
          <a:spcPct val="0"/>
        </a:spcBef>
        <a:buNone/>
        <a:defRPr sz="11733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1463003" indent="-1463003" algn="l" defTabSz="5852014" rtl="0" eaLnBrk="1" latinLnBrk="0" hangingPunct="1">
        <a:lnSpc>
          <a:spcPct val="90000"/>
        </a:lnSpc>
        <a:spcBef>
          <a:spcPts val="6400"/>
        </a:spcBef>
        <a:buFont typeface="Arial" panose="020B0604020202020204" pitchFamily="34" charset="0"/>
        <a:buChar char="•"/>
        <a:defRPr sz="17920" kern="1200">
          <a:solidFill>
            <a:schemeClr val="tx1"/>
          </a:solidFill>
          <a:latin typeface="+mn-lt"/>
          <a:ea typeface="+mn-ea"/>
          <a:cs typeface="+mn-cs"/>
        </a:defRPr>
      </a:lvl1pPr>
      <a:lvl2pPr marL="4389010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5360" kern="1200">
          <a:solidFill>
            <a:schemeClr val="tx1"/>
          </a:solidFill>
          <a:latin typeface="+mn-lt"/>
          <a:ea typeface="+mn-ea"/>
          <a:cs typeface="+mn-cs"/>
        </a:defRPr>
      </a:lvl2pPr>
      <a:lvl3pPr marL="7315017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28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024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4pPr>
      <a:lvl5pPr marL="13167031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038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045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051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8pPr>
      <a:lvl9pPr marL="24871058" indent="-1463003" algn="l" defTabSz="5852014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1pPr>
      <a:lvl2pPr marL="2926007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852014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3pPr>
      <a:lvl4pPr marL="8778021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4pPr>
      <a:lvl5pPr marL="11704027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5pPr>
      <a:lvl6pPr marL="14630034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6pPr>
      <a:lvl7pPr marL="17556041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7pPr>
      <a:lvl8pPr marL="20482048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8pPr>
      <a:lvl9pPr marL="23408055" algn="l" defTabSz="5852014" rtl="0" eaLnBrk="1" latinLnBrk="0" hangingPunct="1">
        <a:defRPr sz="11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sz="9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en-US" sz="44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39"/>
          </p:nvPr>
        </p:nvSpPr>
        <p:spPr>
          <a:xfrm>
            <a:off x="8532335" y="13453534"/>
            <a:ext cx="7675000" cy="1077331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44"/>
          </p:nvPr>
        </p:nvSpPr>
        <p:spPr>
          <a:xfrm>
            <a:off x="16745668" y="13453534"/>
            <a:ext cx="7675000" cy="10773313"/>
          </a:xfrm>
        </p:spPr>
        <p:txBody>
          <a:bodyPr/>
          <a:lstStyle/>
          <a:p>
            <a:endParaRPr lang="en-US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4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46"/>
          </p:nvPr>
        </p:nvSpPr>
        <p:spPr/>
      </p:sp>
      <p:sp>
        <p:nvSpPr>
          <p:cNvPr id="24" name="Picture Placeholder 23"/>
          <p:cNvSpPr>
            <a:spLocks noGrp="1"/>
          </p:cNvSpPr>
          <p:nvPr>
            <p:ph type="pic" sz="quarter" idx="47"/>
          </p:nvPr>
        </p:nvSpPr>
        <p:spPr/>
      </p:sp>
      <p:sp>
        <p:nvSpPr>
          <p:cNvPr id="50" name="Content Placeholder 4"/>
          <p:cNvSpPr>
            <a:spLocks noGrp="1"/>
          </p:cNvSpPr>
          <p:nvPr>
            <p:ph sz="quarter" idx="17"/>
          </p:nvPr>
        </p:nvSpPr>
        <p:spPr>
          <a:xfrm>
            <a:off x="283778" y="11891873"/>
            <a:ext cx="7705786" cy="924327"/>
          </a:xfrm>
        </p:spPr>
        <p:txBody>
          <a:bodyPr/>
          <a:lstStyle/>
          <a:p>
            <a:endParaRPr lang="en-US" sz="4400" dirty="0"/>
          </a:p>
        </p:txBody>
      </p:sp>
      <p:sp>
        <p:nvSpPr>
          <p:cNvPr id="51" name="Content Placeholder 4"/>
          <p:cNvSpPr>
            <a:spLocks noGrp="1"/>
          </p:cNvSpPr>
          <p:nvPr>
            <p:ph sz="quarter" idx="17"/>
          </p:nvPr>
        </p:nvSpPr>
        <p:spPr>
          <a:xfrm>
            <a:off x="283778" y="26823167"/>
            <a:ext cx="7705786" cy="924327"/>
          </a:xfrm>
        </p:spPr>
        <p:txBody>
          <a:bodyPr/>
          <a:lstStyle/>
          <a:p>
            <a:endParaRPr lang="en-US" sz="4400" dirty="0"/>
          </a:p>
        </p:txBody>
      </p:sp>
      <p:sp>
        <p:nvSpPr>
          <p:cNvPr id="52" name="Content Placeholder 4"/>
          <p:cNvSpPr>
            <a:spLocks noGrp="1"/>
          </p:cNvSpPr>
          <p:nvPr>
            <p:ph sz="quarter" idx="17"/>
          </p:nvPr>
        </p:nvSpPr>
        <p:spPr>
          <a:xfrm>
            <a:off x="16694845" y="11846966"/>
            <a:ext cx="7705786" cy="924327"/>
          </a:xfrm>
        </p:spPr>
        <p:txBody>
          <a:bodyPr/>
          <a:lstStyle/>
          <a:p>
            <a:endParaRPr lang="en-US" sz="4400" dirty="0"/>
          </a:p>
        </p:txBody>
      </p:sp>
      <p:sp>
        <p:nvSpPr>
          <p:cNvPr id="53" name="Content Placeholder 4"/>
          <p:cNvSpPr>
            <a:spLocks noGrp="1"/>
          </p:cNvSpPr>
          <p:nvPr>
            <p:ph sz="quarter" idx="17"/>
          </p:nvPr>
        </p:nvSpPr>
        <p:spPr>
          <a:xfrm>
            <a:off x="24929926" y="11846966"/>
            <a:ext cx="7705786" cy="924327"/>
          </a:xfrm>
        </p:spPr>
        <p:txBody>
          <a:bodyPr/>
          <a:lstStyle/>
          <a:p>
            <a:endParaRPr lang="en-US" sz="4400" dirty="0"/>
          </a:p>
        </p:txBody>
      </p:sp>
      <p:sp>
        <p:nvSpPr>
          <p:cNvPr id="54" name="Content Placeholder 4"/>
          <p:cNvSpPr>
            <a:spLocks noGrp="1"/>
          </p:cNvSpPr>
          <p:nvPr>
            <p:ph sz="quarter" idx="17"/>
          </p:nvPr>
        </p:nvSpPr>
        <p:spPr>
          <a:xfrm>
            <a:off x="24898348" y="26844005"/>
            <a:ext cx="7737364" cy="924327"/>
          </a:xfrm>
        </p:spPr>
        <p:txBody>
          <a:bodyPr/>
          <a:lstStyle/>
          <a:p>
            <a:endParaRPr lang="en-US" sz="4400" dirty="0"/>
          </a:p>
        </p:txBody>
      </p:sp>
      <p:sp>
        <p:nvSpPr>
          <p:cNvPr id="55" name="Content Placeholder 4"/>
          <p:cNvSpPr>
            <a:spLocks noGrp="1"/>
          </p:cNvSpPr>
          <p:nvPr>
            <p:ph sz="quarter" idx="17"/>
          </p:nvPr>
        </p:nvSpPr>
        <p:spPr>
          <a:xfrm>
            <a:off x="24898348" y="33738645"/>
            <a:ext cx="7737364" cy="924327"/>
          </a:xfrm>
        </p:spPr>
        <p:txBody>
          <a:bodyPr/>
          <a:lstStyle/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09797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sz="980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7"/>
          </p:nvPr>
        </p:nvSpPr>
        <p:spPr>
          <a:xfrm>
            <a:off x="11326374" y="11940335"/>
            <a:ext cx="10247038" cy="92432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Content Placeholder 24"/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Content Placeholder 28"/>
          <p:cNvSpPr>
            <a:spLocks noGrp="1"/>
          </p:cNvSpPr>
          <p:nvPr>
            <p:ph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Content Placeholder 31"/>
          <p:cNvSpPr>
            <a:spLocks noGrp="1"/>
          </p:cNvSpPr>
          <p:nvPr>
            <p:ph sz="quarter" idx="39"/>
          </p:nvPr>
        </p:nvSpPr>
        <p:spPr>
          <a:xfrm>
            <a:off x="11331111" y="13453534"/>
            <a:ext cx="10242301" cy="108217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3" name="Content Placeholder 32"/>
          <p:cNvSpPr>
            <a:spLocks noGrp="1"/>
          </p:cNvSpPr>
          <p:nvPr>
            <p:ph sz="quarter" idx="4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4" name="Picture Placeholder 33"/>
          <p:cNvSpPr>
            <a:spLocks noGrp="1"/>
          </p:cNvSpPr>
          <p:nvPr>
            <p:ph type="pic" sz="quarter" idx="44"/>
          </p:nvPr>
        </p:nvSpPr>
        <p:spPr/>
      </p:sp>
      <p:sp>
        <p:nvSpPr>
          <p:cNvPr id="35" name="Picture Placeholder 34"/>
          <p:cNvSpPr>
            <a:spLocks noGrp="1"/>
          </p:cNvSpPr>
          <p:nvPr>
            <p:ph type="pic" sz="quarter" idx="45"/>
          </p:nvPr>
        </p:nvSpPr>
        <p:spPr/>
      </p:sp>
      <p:sp>
        <p:nvSpPr>
          <p:cNvPr id="41" name="Content Placeholder 17"/>
          <p:cNvSpPr>
            <a:spLocks noGrp="1"/>
          </p:cNvSpPr>
          <p:nvPr>
            <p:ph sz="quarter" idx="17"/>
          </p:nvPr>
        </p:nvSpPr>
        <p:spPr>
          <a:xfrm>
            <a:off x="273780" y="11940335"/>
            <a:ext cx="10283384" cy="92432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2" name="Content Placeholder 17"/>
          <p:cNvSpPr>
            <a:spLocks noGrp="1"/>
          </p:cNvSpPr>
          <p:nvPr>
            <p:ph sz="quarter" idx="17"/>
          </p:nvPr>
        </p:nvSpPr>
        <p:spPr>
          <a:xfrm>
            <a:off x="22347356" y="11940335"/>
            <a:ext cx="10283384" cy="92432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3" name="Content Placeholder 17"/>
          <p:cNvSpPr>
            <a:spLocks noGrp="1"/>
          </p:cNvSpPr>
          <p:nvPr>
            <p:ph sz="quarter" idx="17"/>
          </p:nvPr>
        </p:nvSpPr>
        <p:spPr>
          <a:xfrm>
            <a:off x="273780" y="26822839"/>
            <a:ext cx="10283384" cy="92432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4" name="Content Placeholder 17"/>
          <p:cNvSpPr>
            <a:spLocks noGrp="1"/>
          </p:cNvSpPr>
          <p:nvPr>
            <p:ph sz="quarter" idx="17"/>
          </p:nvPr>
        </p:nvSpPr>
        <p:spPr>
          <a:xfrm>
            <a:off x="22347356" y="26844005"/>
            <a:ext cx="10283384" cy="92432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5" name="Content Placeholder 17"/>
          <p:cNvSpPr>
            <a:spLocks noGrp="1"/>
          </p:cNvSpPr>
          <p:nvPr>
            <p:ph sz="quarter" idx="17"/>
          </p:nvPr>
        </p:nvSpPr>
        <p:spPr>
          <a:xfrm>
            <a:off x="22347356" y="33754763"/>
            <a:ext cx="10283384" cy="92432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058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sz="98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44"/>
          </p:nvPr>
        </p:nvSpPr>
        <p:spPr/>
      </p:sp>
      <p:sp>
        <p:nvSpPr>
          <p:cNvPr id="12" name="Picture Placeholder 11"/>
          <p:cNvSpPr>
            <a:spLocks noGrp="1"/>
          </p:cNvSpPr>
          <p:nvPr>
            <p:ph type="pic" sz="quarter" idx="45"/>
          </p:nvPr>
        </p:nvSpPr>
        <p:spPr/>
      </p:sp>
    </p:spTree>
    <p:extLst>
      <p:ext uri="{BB962C8B-B14F-4D97-AF65-F5344CB8AC3E}">
        <p14:creationId xmlns:p14="http://schemas.microsoft.com/office/powerpoint/2010/main" val="250912840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University of Arizona">
      <a:dk1>
        <a:srgbClr val="49595E"/>
      </a:dk1>
      <a:lt1>
        <a:srgbClr val="FFFFFF"/>
      </a:lt1>
      <a:dk2>
        <a:srgbClr val="000000"/>
      </a:dk2>
      <a:lt2>
        <a:srgbClr val="FFFFFF"/>
      </a:lt2>
      <a:accent1>
        <a:srgbClr val="0C234B"/>
      </a:accent1>
      <a:accent2>
        <a:srgbClr val="8B0015"/>
      </a:accent2>
      <a:accent3>
        <a:srgbClr val="1E5288"/>
      </a:accent3>
      <a:accent4>
        <a:srgbClr val="378DBD"/>
      </a:accent4>
      <a:accent5>
        <a:srgbClr val="9EABAE"/>
      </a:accent5>
      <a:accent6>
        <a:srgbClr val="70B865"/>
      </a:accent6>
      <a:hlink>
        <a:srgbClr val="EF4056"/>
      </a:hlink>
      <a:folHlink>
        <a:srgbClr val="81D3E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University of Arizona">
      <a:dk1>
        <a:srgbClr val="49595E"/>
      </a:dk1>
      <a:lt1>
        <a:srgbClr val="FFFFFF"/>
      </a:lt1>
      <a:dk2>
        <a:srgbClr val="000000"/>
      </a:dk2>
      <a:lt2>
        <a:srgbClr val="FFFFFF"/>
      </a:lt2>
      <a:accent1>
        <a:srgbClr val="0C234B"/>
      </a:accent1>
      <a:accent2>
        <a:srgbClr val="8B0015"/>
      </a:accent2>
      <a:accent3>
        <a:srgbClr val="1E5288"/>
      </a:accent3>
      <a:accent4>
        <a:srgbClr val="378DBD"/>
      </a:accent4>
      <a:accent5>
        <a:srgbClr val="9EABAE"/>
      </a:accent5>
      <a:accent6>
        <a:srgbClr val="70B865"/>
      </a:accent6>
      <a:hlink>
        <a:srgbClr val="EF4056"/>
      </a:hlink>
      <a:folHlink>
        <a:srgbClr val="81D3E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heme">
  <a:themeElements>
    <a:clrScheme name="University of Arizona">
      <a:dk1>
        <a:srgbClr val="49595E"/>
      </a:dk1>
      <a:lt1>
        <a:srgbClr val="FFFFFF"/>
      </a:lt1>
      <a:dk2>
        <a:srgbClr val="000000"/>
      </a:dk2>
      <a:lt2>
        <a:srgbClr val="FFFFFF"/>
      </a:lt2>
      <a:accent1>
        <a:srgbClr val="0C234B"/>
      </a:accent1>
      <a:accent2>
        <a:srgbClr val="8B0015"/>
      </a:accent2>
      <a:accent3>
        <a:srgbClr val="1E5288"/>
      </a:accent3>
      <a:accent4>
        <a:srgbClr val="378DBD"/>
      </a:accent4>
      <a:accent5>
        <a:srgbClr val="9EABAE"/>
      </a:accent5>
      <a:accent6>
        <a:srgbClr val="70B865"/>
      </a:accent6>
      <a:hlink>
        <a:srgbClr val="EF4056"/>
      </a:hlink>
      <a:folHlink>
        <a:srgbClr val="81D3E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</TotalTime>
  <Words>0</Words>
  <Application>Microsoft Office PowerPoint</Application>
  <PresentationFormat>Custom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Narrow</vt:lpstr>
      <vt:lpstr>Calibri</vt:lpstr>
      <vt:lpstr>Verdana</vt:lpstr>
      <vt:lpstr>1_Office Theme</vt:lpstr>
      <vt:lpstr>2_Office Theme</vt:lpstr>
      <vt:lpstr>3_Office Theme</vt:lpstr>
      <vt:lpstr>PowerPoint Presentation</vt:lpstr>
      <vt:lpstr>PowerPoint Presentation</vt:lpstr>
      <vt:lpstr>PowerPoint Presentation</vt:lpstr>
    </vt:vector>
  </TitlesOfParts>
  <Company>The University of Arizona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 Benjamin</dc:creator>
  <cp:lastModifiedBy>Leanna Dominguez</cp:lastModifiedBy>
  <cp:revision>37</cp:revision>
  <dcterms:created xsi:type="dcterms:W3CDTF">2018-08-27T16:32:07Z</dcterms:created>
  <dcterms:modified xsi:type="dcterms:W3CDTF">2022-01-20T18:36:09Z</dcterms:modified>
</cp:coreProperties>
</file>