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notesMasterIdLst>
    <p:notesMasterId r:id="rId7"/>
  </p:notesMasterIdLst>
  <p:handoutMasterIdLst>
    <p:handoutMasterId r:id="rId8"/>
  </p:handoutMasterIdLst>
  <p:sldIdLst>
    <p:sldId id="259" r:id="rId4"/>
    <p:sldId id="260" r:id="rId5"/>
    <p:sldId id="261" r:id="rId6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74"/>
  </p:normalViewPr>
  <p:slideViewPr>
    <p:cSldViewPr snapToGrid="0">
      <p:cViewPr varScale="1">
        <p:scale>
          <a:sx n="13" d="100"/>
          <a:sy n="13" d="100"/>
        </p:scale>
        <p:origin x="256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4" y="1183217"/>
            <a:ext cx="24219750" cy="18357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7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585201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8443839"/>
            <a:ext cx="7844375" cy="145865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4" y="3473451"/>
            <a:ext cx="24219750" cy="132945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4" y="5209118"/>
            <a:ext cx="24219750" cy="125633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326374" y="11940335"/>
            <a:ext cx="10283384" cy="92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58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8" y="13453534"/>
            <a:ext cx="10273386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8" y="26823277"/>
            <a:ext cx="10273386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8" y="28336694"/>
            <a:ext cx="10273386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1326374" y="35273011"/>
            <a:ext cx="10283384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2347359" y="13453534"/>
            <a:ext cx="10319935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2347359" y="26822839"/>
            <a:ext cx="10319935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2347358" y="28336038"/>
            <a:ext cx="10319935" cy="47925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2347357" y="33717479"/>
            <a:ext cx="10319935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347356" y="35273011"/>
            <a:ext cx="10319935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53044" y="11940334"/>
            <a:ext cx="1031459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2368495" y="11934024"/>
            <a:ext cx="10298796" cy="93063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903" y="2602274"/>
            <a:ext cx="3388913" cy="2698904"/>
          </a:xfrm>
          <a:prstGeom prst="rect">
            <a:avLst/>
          </a:prstGeom>
        </p:spPr>
      </p:pic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1331111" y="13656733"/>
            <a:ext cx="10242301" cy="10618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1305309" y="25094517"/>
            <a:ext cx="10307782" cy="954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5726185" y="-456681"/>
            <a:ext cx="6660490" cy="10359172"/>
            <a:chOff x="25643058" y="-456681"/>
            <a:chExt cx="6660490" cy="10359172"/>
          </a:xfrm>
        </p:grpSpPr>
        <p:sp>
          <p:nvSpPr>
            <p:cNvPr id="35" name="Freeform 34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36" name="Picture 35" descr="Pharmacy_Full Color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sp>
        <p:nvSpPr>
          <p:cNvPr id="29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0848716" y="7818278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8041540" y="7710464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4" y="1183217"/>
            <a:ext cx="24219750" cy="18357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7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585201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4" y="3473451"/>
            <a:ext cx="24219750" cy="132945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4" y="5209118"/>
            <a:ext cx="24219750" cy="125633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527597" y="11891873"/>
            <a:ext cx="7705786" cy="92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58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83778" y="13453534"/>
            <a:ext cx="7736272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83778" y="26823277"/>
            <a:ext cx="7736272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83778" y="28336694"/>
            <a:ext cx="7736272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527597" y="35224549"/>
            <a:ext cx="7705786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4898351" y="13453534"/>
            <a:ext cx="7768943" cy="12780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4898351" y="26822839"/>
            <a:ext cx="776894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4898350" y="28336038"/>
            <a:ext cx="7768943" cy="47925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4898349" y="33717479"/>
            <a:ext cx="776894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4898348" y="35273011"/>
            <a:ext cx="7768943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53044" y="11940334"/>
            <a:ext cx="7767303" cy="92432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4914261" y="11934024"/>
            <a:ext cx="7753029" cy="930637"/>
          </a:xfrm>
          <a:prstGeom prst="rect">
            <a:avLst/>
          </a:prstGeom>
        </p:spPr>
        <p:txBody>
          <a:bodyPr anchor="ctr"/>
          <a:lstStyle>
            <a:lvl1pPr>
              <a:defRPr lang="en-US" sz="58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903" y="2602274"/>
            <a:ext cx="3388913" cy="2698904"/>
          </a:xfrm>
          <a:prstGeom prst="rect">
            <a:avLst/>
          </a:prstGeom>
        </p:spPr>
      </p:pic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8532335" y="13608271"/>
            <a:ext cx="7675000" cy="10618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8506532" y="25046055"/>
            <a:ext cx="7724068" cy="954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5726185" y="-456681"/>
            <a:ext cx="6660490" cy="10359172"/>
            <a:chOff x="25643058" y="-456681"/>
            <a:chExt cx="6660490" cy="10359172"/>
          </a:xfrm>
        </p:grpSpPr>
        <p:sp>
          <p:nvSpPr>
            <p:cNvPr id="35" name="Freeform 34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36" name="Picture 3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sp>
        <p:nvSpPr>
          <p:cNvPr id="29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16740930" y="11891873"/>
            <a:ext cx="7705786" cy="9243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58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0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16740930" y="35224549"/>
            <a:ext cx="7705786" cy="58441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16745668" y="13608271"/>
            <a:ext cx="7675000" cy="10618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16719865" y="25046055"/>
            <a:ext cx="7724068" cy="9547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10848716" y="7818278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50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8041540" y="7710464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46" name="Picture 45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2" y="8324244"/>
            <a:ext cx="7767303" cy="165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6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23914" y="1183217"/>
            <a:ext cx="24219750" cy="183575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17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585201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3914" y="3473451"/>
            <a:ext cx="24219750" cy="132945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3914" y="5209118"/>
            <a:ext cx="24219750" cy="125633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903" y="2602274"/>
            <a:ext cx="3388913" cy="2698904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25726185" y="-456681"/>
            <a:ext cx="6660490" cy="10359172"/>
            <a:chOff x="25643058" y="-456681"/>
            <a:chExt cx="6660490" cy="10359172"/>
          </a:xfrm>
        </p:grpSpPr>
        <p:sp>
          <p:nvSpPr>
            <p:cNvPr id="35" name="Freeform 34"/>
            <p:cNvSpPr/>
            <p:nvPr userDrawn="1"/>
          </p:nvSpPr>
          <p:spPr bwMode="auto">
            <a:xfrm>
              <a:off x="25643058" y="-456681"/>
              <a:ext cx="6660490" cy="10359172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>
                <a:defRPr/>
              </a:pPr>
              <a:endParaRPr lang="en-US" sz="1093" dirty="0">
                <a:solidFill>
                  <a:srgbClr val="0C234B"/>
                </a:solidFill>
                <a:latin typeface="Arial Narrow" pitchFamily="61" charset="0"/>
              </a:endParaRPr>
            </a:p>
          </p:txBody>
        </p:sp>
        <p:pic>
          <p:nvPicPr>
            <p:cNvPr id="36" name="Picture 35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84926" y="1545203"/>
              <a:ext cx="6129153" cy="4452541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8443839"/>
            <a:ext cx="7844375" cy="1458651"/>
          </a:xfrm>
          <a:prstGeom prst="rect">
            <a:avLst/>
          </a:prstGeom>
        </p:spPr>
      </p:pic>
      <p:sp>
        <p:nvSpPr>
          <p:cNvPr id="15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0848716" y="7818278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8041540" y="7710464"/>
            <a:ext cx="5012396" cy="27305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1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10988282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1939952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8" y="2921641"/>
            <a:ext cx="28391644" cy="190137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58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2336800"/>
            <a:ext cx="28391644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5852014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463003" indent="-1463003" algn="l" defTabSz="5852014" rtl="0" eaLnBrk="1" latinLnBrk="0" hangingPunct="1">
        <a:lnSpc>
          <a:spcPct val="90000"/>
        </a:lnSpc>
        <a:spcBef>
          <a:spcPts val="6400"/>
        </a:spcBef>
        <a:buFont typeface="Arial" panose="020B0604020202020204" pitchFamily="34" charset="0"/>
        <a:buChar char="•"/>
        <a:defRPr sz="17920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0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17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024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03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03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045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05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0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85201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877802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02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03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04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048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055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8266194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4696346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8" y="2921641"/>
            <a:ext cx="28391644" cy="190137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58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2336800"/>
            <a:ext cx="28391644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16460827" y="11401577"/>
            <a:ext cx="0" cy="3074344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76362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5852014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463003" indent="-1463003" algn="l" defTabSz="5852014" rtl="0" eaLnBrk="1" latinLnBrk="0" hangingPunct="1">
        <a:lnSpc>
          <a:spcPct val="90000"/>
        </a:lnSpc>
        <a:spcBef>
          <a:spcPts val="6400"/>
        </a:spcBef>
        <a:buFont typeface="Arial" panose="020B0604020202020204" pitchFamily="34" charset="0"/>
        <a:buChar char="•"/>
        <a:defRPr sz="17920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0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17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024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03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03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045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05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0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85201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877802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02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03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04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048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055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2918400" cy="7141028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479608" y="2921641"/>
            <a:ext cx="28391644" cy="190137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58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9" y="2336800"/>
            <a:ext cx="28391644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7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5852014" rtl="0" eaLnBrk="1" latinLnBrk="0" hangingPunct="1">
        <a:lnSpc>
          <a:spcPct val="90000"/>
        </a:lnSpc>
        <a:spcBef>
          <a:spcPct val="0"/>
        </a:spcBef>
        <a:buNone/>
        <a:defRPr sz="117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463003" indent="-1463003" algn="l" defTabSz="5852014" rtl="0" eaLnBrk="1" latinLnBrk="0" hangingPunct="1">
        <a:lnSpc>
          <a:spcPct val="90000"/>
        </a:lnSpc>
        <a:spcBef>
          <a:spcPts val="6400"/>
        </a:spcBef>
        <a:buFont typeface="Arial" panose="020B0604020202020204" pitchFamily="34" charset="0"/>
        <a:buChar char="•"/>
        <a:defRPr sz="17920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0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17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024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03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03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045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1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058" indent="-1463003" algn="l" defTabSz="5852014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0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85201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877802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027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034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041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048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055" algn="l" defTabSz="5852014" rtl="0" eaLnBrk="1" latinLnBrk="0" hangingPunct="1">
        <a:defRPr sz="1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9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9"/>
          </p:nvPr>
        </p:nvSpPr>
        <p:spPr>
          <a:xfrm>
            <a:off x="8532335" y="13453534"/>
            <a:ext cx="7675000" cy="107733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4"/>
          </p:nvPr>
        </p:nvSpPr>
        <p:spPr>
          <a:xfrm>
            <a:off x="16745668" y="13453534"/>
            <a:ext cx="7675000" cy="10773313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50" name="Content Placeholder 4"/>
          <p:cNvSpPr>
            <a:spLocks noGrp="1"/>
          </p:cNvSpPr>
          <p:nvPr>
            <p:ph sz="quarter" idx="17"/>
          </p:nvPr>
        </p:nvSpPr>
        <p:spPr>
          <a:xfrm>
            <a:off x="283778" y="11891873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1" name="Content Placeholder 4"/>
          <p:cNvSpPr>
            <a:spLocks noGrp="1"/>
          </p:cNvSpPr>
          <p:nvPr>
            <p:ph sz="quarter" idx="17"/>
          </p:nvPr>
        </p:nvSpPr>
        <p:spPr>
          <a:xfrm>
            <a:off x="283778" y="26823167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2" name="Content Placeholder 4"/>
          <p:cNvSpPr>
            <a:spLocks noGrp="1"/>
          </p:cNvSpPr>
          <p:nvPr>
            <p:ph sz="quarter" idx="17"/>
          </p:nvPr>
        </p:nvSpPr>
        <p:spPr>
          <a:xfrm>
            <a:off x="16694845" y="11846966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3" name="Content Placeholder 4"/>
          <p:cNvSpPr>
            <a:spLocks noGrp="1"/>
          </p:cNvSpPr>
          <p:nvPr>
            <p:ph sz="quarter" idx="17"/>
          </p:nvPr>
        </p:nvSpPr>
        <p:spPr>
          <a:xfrm>
            <a:off x="24929926" y="11846966"/>
            <a:ext cx="7705786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4" name="Content Placeholder 4"/>
          <p:cNvSpPr>
            <a:spLocks noGrp="1"/>
          </p:cNvSpPr>
          <p:nvPr>
            <p:ph sz="quarter" idx="17"/>
          </p:nvPr>
        </p:nvSpPr>
        <p:spPr>
          <a:xfrm>
            <a:off x="24898348" y="26844005"/>
            <a:ext cx="7737364" cy="924327"/>
          </a:xfrm>
        </p:spPr>
        <p:txBody>
          <a:bodyPr/>
          <a:lstStyle/>
          <a:p>
            <a:endParaRPr lang="en-US" sz="4400" dirty="0"/>
          </a:p>
        </p:txBody>
      </p:sp>
      <p:sp>
        <p:nvSpPr>
          <p:cNvPr id="55" name="Content Placeholder 4"/>
          <p:cNvSpPr>
            <a:spLocks noGrp="1"/>
          </p:cNvSpPr>
          <p:nvPr>
            <p:ph sz="quarter" idx="17"/>
          </p:nvPr>
        </p:nvSpPr>
        <p:spPr>
          <a:xfrm>
            <a:off x="24898348" y="33738645"/>
            <a:ext cx="7737364" cy="924327"/>
          </a:xfrm>
        </p:spPr>
        <p:txBody>
          <a:bodyPr/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979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9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7"/>
          </p:nvPr>
        </p:nvSpPr>
        <p:spPr>
          <a:xfrm>
            <a:off x="11326374" y="11940335"/>
            <a:ext cx="10247038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39"/>
          </p:nvPr>
        </p:nvSpPr>
        <p:spPr>
          <a:xfrm>
            <a:off x="11331111" y="13453534"/>
            <a:ext cx="10242301" cy="10821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45"/>
          </p:nvPr>
        </p:nvSpPr>
        <p:spPr/>
      </p:sp>
      <p:sp>
        <p:nvSpPr>
          <p:cNvPr id="41" name="Content Placeholder 17"/>
          <p:cNvSpPr>
            <a:spLocks noGrp="1"/>
          </p:cNvSpPr>
          <p:nvPr>
            <p:ph sz="quarter" idx="17"/>
          </p:nvPr>
        </p:nvSpPr>
        <p:spPr>
          <a:xfrm>
            <a:off x="273780" y="11940335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2" name="Content Placeholder 17"/>
          <p:cNvSpPr>
            <a:spLocks noGrp="1"/>
          </p:cNvSpPr>
          <p:nvPr>
            <p:ph sz="quarter" idx="17"/>
          </p:nvPr>
        </p:nvSpPr>
        <p:spPr>
          <a:xfrm>
            <a:off x="22347356" y="11940335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3" name="Content Placeholder 17"/>
          <p:cNvSpPr>
            <a:spLocks noGrp="1"/>
          </p:cNvSpPr>
          <p:nvPr>
            <p:ph sz="quarter" idx="17"/>
          </p:nvPr>
        </p:nvSpPr>
        <p:spPr>
          <a:xfrm>
            <a:off x="273780" y="26822839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" name="Content Placeholder 17"/>
          <p:cNvSpPr>
            <a:spLocks noGrp="1"/>
          </p:cNvSpPr>
          <p:nvPr>
            <p:ph sz="quarter" idx="17"/>
          </p:nvPr>
        </p:nvSpPr>
        <p:spPr>
          <a:xfrm>
            <a:off x="22347356" y="26844005"/>
            <a:ext cx="10283384" cy="924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5" name="Content Placeholder 17"/>
          <p:cNvSpPr>
            <a:spLocks noGrp="1"/>
          </p:cNvSpPr>
          <p:nvPr>
            <p:ph sz="quarter" idx="17"/>
          </p:nvPr>
        </p:nvSpPr>
        <p:spPr>
          <a:xfrm>
            <a:off x="22347356" y="33754763"/>
            <a:ext cx="10283384" cy="9243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5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9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45"/>
          </p:nvPr>
        </p:nvSpPr>
        <p:spPr/>
      </p:sp>
    </p:spTree>
    <p:extLst>
      <p:ext uri="{BB962C8B-B14F-4D97-AF65-F5344CB8AC3E}">
        <p14:creationId xmlns:p14="http://schemas.microsoft.com/office/powerpoint/2010/main" val="25091284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Leanna Dominguez</cp:lastModifiedBy>
  <cp:revision>37</cp:revision>
  <dcterms:created xsi:type="dcterms:W3CDTF">2018-08-27T16:32:07Z</dcterms:created>
  <dcterms:modified xsi:type="dcterms:W3CDTF">2022-01-20T18:36:09Z</dcterms:modified>
</cp:coreProperties>
</file>