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notesMasterIdLst>
    <p:notesMasterId r:id="rId7"/>
  </p:notesMasterIdLst>
  <p:handoutMasterIdLst>
    <p:handoutMasterId r:id="rId8"/>
  </p:handoutMasterIdLst>
  <p:sldIdLst>
    <p:sldId id="259" r:id="rId4"/>
    <p:sldId id="260" r:id="rId5"/>
    <p:sldId id="261" r:id="rId6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74"/>
  </p:normalViewPr>
  <p:slideViewPr>
    <p:cSldViewPr snapToGrid="0">
      <p:cViewPr varScale="1">
        <p:scale>
          <a:sx n="13" d="100"/>
          <a:sy n="13" d="100"/>
        </p:scale>
        <p:origin x="256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4" y="1183217"/>
            <a:ext cx="24219750" cy="183575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7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585201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8443839"/>
            <a:ext cx="7844375" cy="145865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4" y="3473451"/>
            <a:ext cx="24219750" cy="132945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4" y="5209118"/>
            <a:ext cx="24219750" cy="125633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326374" y="11940335"/>
            <a:ext cx="10283384" cy="92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58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83778" y="13453534"/>
            <a:ext cx="10273386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83778" y="26823277"/>
            <a:ext cx="10273386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83778" y="28336694"/>
            <a:ext cx="10273386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1326374" y="35273011"/>
            <a:ext cx="10283384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2347359" y="13453534"/>
            <a:ext cx="10319935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2347359" y="26822839"/>
            <a:ext cx="10319935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2347358" y="28336038"/>
            <a:ext cx="10319935" cy="47925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2347357" y="33717479"/>
            <a:ext cx="10319935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347356" y="35273011"/>
            <a:ext cx="10319935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253044" y="11940334"/>
            <a:ext cx="10314593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22368495" y="11934024"/>
            <a:ext cx="10298796" cy="93063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pic>
        <p:nvPicPr>
          <p:cNvPr id="57" name="Picture 56" descr="Pharmacy_Full Colo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903" y="2602274"/>
            <a:ext cx="3388913" cy="2698904"/>
          </a:xfrm>
          <a:prstGeom prst="rect">
            <a:avLst/>
          </a:prstGeom>
        </p:spPr>
      </p:pic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11331111" y="13656733"/>
            <a:ext cx="10242301" cy="10618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1305309" y="25094517"/>
            <a:ext cx="10307782" cy="954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25726185" y="-456681"/>
            <a:ext cx="6660490" cy="10359172"/>
            <a:chOff x="25643058" y="-456681"/>
            <a:chExt cx="6660490" cy="10359172"/>
          </a:xfrm>
        </p:grpSpPr>
        <p:sp>
          <p:nvSpPr>
            <p:cNvPr id="35" name="Freeform 34"/>
            <p:cNvSpPr/>
            <p:nvPr userDrawn="1"/>
          </p:nvSpPr>
          <p:spPr bwMode="auto">
            <a:xfrm>
              <a:off x="25643058" y="-456681"/>
              <a:ext cx="6660490" cy="10359172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>
                <a:defRPr/>
              </a:pPr>
              <a:endParaRPr lang="en-US" sz="1093" dirty="0">
                <a:solidFill>
                  <a:srgbClr val="0C234B"/>
                </a:solidFill>
                <a:latin typeface="Arial Narrow" pitchFamily="61" charset="0"/>
              </a:endParaRPr>
            </a:p>
          </p:txBody>
        </p:sp>
        <p:pic>
          <p:nvPicPr>
            <p:cNvPr id="36" name="Picture 35" descr="Pharmacy_Full Color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926" y="1545203"/>
              <a:ext cx="6129153" cy="4452541"/>
            </a:xfrm>
            <a:prstGeom prst="rect">
              <a:avLst/>
            </a:prstGeom>
          </p:spPr>
        </p:pic>
      </p:grpSp>
      <p:sp>
        <p:nvSpPr>
          <p:cNvPr id="30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8041540" y="7710464"/>
            <a:ext cx="5012396" cy="273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8313" y="7911496"/>
            <a:ext cx="6262287" cy="23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4" y="1183217"/>
            <a:ext cx="24219750" cy="183575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7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585201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4" y="3473451"/>
            <a:ext cx="24219750" cy="132945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4" y="5209118"/>
            <a:ext cx="24219750" cy="125633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527597" y="11891873"/>
            <a:ext cx="7705786" cy="92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58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83778" y="13453534"/>
            <a:ext cx="7736272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83778" y="26823277"/>
            <a:ext cx="7736272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83778" y="28336694"/>
            <a:ext cx="7736272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527597" y="35224549"/>
            <a:ext cx="7705786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4898351" y="13453534"/>
            <a:ext cx="7768943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4898351" y="26822839"/>
            <a:ext cx="7768943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4898350" y="28336038"/>
            <a:ext cx="7768943" cy="47925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4898349" y="33717479"/>
            <a:ext cx="7768943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4898348" y="35273011"/>
            <a:ext cx="7768943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253044" y="11940334"/>
            <a:ext cx="7767303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24914261" y="11934024"/>
            <a:ext cx="7753029" cy="93063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pic>
        <p:nvPicPr>
          <p:cNvPr id="57" name="Picture 56" descr="Pharmacy_Full 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903" y="2602274"/>
            <a:ext cx="3388913" cy="2698904"/>
          </a:xfrm>
          <a:prstGeom prst="rect">
            <a:avLst/>
          </a:prstGeom>
        </p:spPr>
      </p:pic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8532335" y="13608271"/>
            <a:ext cx="7675000" cy="10618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8506532" y="25046055"/>
            <a:ext cx="7724068" cy="954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25726185" y="-456681"/>
            <a:ext cx="6660490" cy="10359172"/>
            <a:chOff x="25643058" y="-456681"/>
            <a:chExt cx="6660490" cy="10359172"/>
          </a:xfrm>
        </p:grpSpPr>
        <p:sp>
          <p:nvSpPr>
            <p:cNvPr id="35" name="Freeform 34"/>
            <p:cNvSpPr/>
            <p:nvPr userDrawn="1"/>
          </p:nvSpPr>
          <p:spPr bwMode="auto">
            <a:xfrm>
              <a:off x="25643058" y="-456681"/>
              <a:ext cx="6660490" cy="10359172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>
                <a:defRPr/>
              </a:pPr>
              <a:endParaRPr lang="en-US" sz="1093" dirty="0">
                <a:solidFill>
                  <a:srgbClr val="0C234B"/>
                </a:solidFill>
                <a:latin typeface="Arial Narrow" pitchFamily="61" charset="0"/>
              </a:endParaRPr>
            </a:p>
          </p:txBody>
        </p:sp>
        <p:pic>
          <p:nvPicPr>
            <p:cNvPr id="36" name="Picture 35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926" y="1545203"/>
              <a:ext cx="6129153" cy="4452541"/>
            </a:xfrm>
            <a:prstGeom prst="rect">
              <a:avLst/>
            </a:prstGeom>
          </p:spPr>
        </p:pic>
      </p:grpSp>
      <p:sp>
        <p:nvSpPr>
          <p:cNvPr id="29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16740930" y="11891873"/>
            <a:ext cx="7705786" cy="92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58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0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16740930" y="35224549"/>
            <a:ext cx="7705786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16745668" y="13608271"/>
            <a:ext cx="7675000" cy="10618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16719865" y="25046055"/>
            <a:ext cx="7724068" cy="954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8041540" y="7710464"/>
            <a:ext cx="5012396" cy="273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68313" y="7911496"/>
            <a:ext cx="6262287" cy="2311779"/>
          </a:xfrm>
          <a:prstGeom prst="rect">
            <a:avLst/>
          </a:prstGeom>
        </p:spPr>
      </p:pic>
      <p:pic>
        <p:nvPicPr>
          <p:cNvPr id="40" name="Picture 39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85" y="8469589"/>
            <a:ext cx="7767303" cy="165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6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4" y="1183217"/>
            <a:ext cx="24219750" cy="183575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7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585201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4" y="3473451"/>
            <a:ext cx="24219750" cy="132945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4" y="5209118"/>
            <a:ext cx="24219750" cy="125633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pic>
        <p:nvPicPr>
          <p:cNvPr id="57" name="Picture 56" descr="Pharmacy_Full 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903" y="2602274"/>
            <a:ext cx="3388913" cy="2698904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25726185" y="-456681"/>
            <a:ext cx="6660490" cy="10359172"/>
            <a:chOff x="25643058" y="-456681"/>
            <a:chExt cx="6660490" cy="10359172"/>
          </a:xfrm>
        </p:grpSpPr>
        <p:sp>
          <p:nvSpPr>
            <p:cNvPr id="35" name="Freeform 34"/>
            <p:cNvSpPr/>
            <p:nvPr userDrawn="1"/>
          </p:nvSpPr>
          <p:spPr bwMode="auto">
            <a:xfrm>
              <a:off x="25643058" y="-456681"/>
              <a:ext cx="6660490" cy="10359172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>
                <a:defRPr/>
              </a:pPr>
              <a:endParaRPr lang="en-US" sz="1093" dirty="0">
                <a:solidFill>
                  <a:srgbClr val="0C234B"/>
                </a:solidFill>
                <a:latin typeface="Arial Narrow" pitchFamily="61" charset="0"/>
              </a:endParaRPr>
            </a:p>
          </p:txBody>
        </p:sp>
        <p:pic>
          <p:nvPicPr>
            <p:cNvPr id="36" name="Picture 35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926" y="1545203"/>
              <a:ext cx="6129153" cy="4452541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8443839"/>
            <a:ext cx="7844375" cy="1458651"/>
          </a:xfrm>
          <a:prstGeom prst="rect">
            <a:avLst/>
          </a:prstGeom>
        </p:spPr>
      </p:pic>
      <p:sp>
        <p:nvSpPr>
          <p:cNvPr id="16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8041540" y="7710464"/>
            <a:ext cx="5012396" cy="273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8313" y="7911496"/>
            <a:ext cx="6262287" cy="23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1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10988282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1939952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8" y="2921641"/>
            <a:ext cx="28391644" cy="1901372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58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2336800"/>
            <a:ext cx="28391644" cy="848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5852014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463003" indent="-1463003" algn="l" defTabSz="5852014" rtl="0" eaLnBrk="1" latinLnBrk="0" hangingPunct="1">
        <a:lnSpc>
          <a:spcPct val="90000"/>
        </a:lnSpc>
        <a:spcBef>
          <a:spcPts val="6400"/>
        </a:spcBef>
        <a:buFont typeface="Arial" panose="020B0604020202020204" pitchFamily="34" charset="0"/>
        <a:buChar char="•"/>
        <a:defRPr sz="17920" kern="1200">
          <a:solidFill>
            <a:schemeClr val="tx1"/>
          </a:solidFill>
          <a:latin typeface="+mn-lt"/>
          <a:ea typeface="+mn-ea"/>
          <a:cs typeface="+mn-cs"/>
        </a:defRPr>
      </a:lvl1pPr>
      <a:lvl2pPr marL="4389010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+mn-lt"/>
          <a:ea typeface="+mn-ea"/>
          <a:cs typeface="+mn-cs"/>
        </a:defRPr>
      </a:lvl2pPr>
      <a:lvl3pPr marL="7315017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024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03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03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045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05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487105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1pPr>
      <a:lvl2pPr marL="292600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85201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3pPr>
      <a:lvl4pPr marL="877802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02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03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755604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0482048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3408055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8266194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4696346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8" y="2921641"/>
            <a:ext cx="28391644" cy="1901372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58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2336800"/>
            <a:ext cx="28391644" cy="848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16460827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76362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5852014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463003" indent="-1463003" algn="l" defTabSz="5852014" rtl="0" eaLnBrk="1" latinLnBrk="0" hangingPunct="1">
        <a:lnSpc>
          <a:spcPct val="90000"/>
        </a:lnSpc>
        <a:spcBef>
          <a:spcPts val="6400"/>
        </a:spcBef>
        <a:buFont typeface="Arial" panose="020B0604020202020204" pitchFamily="34" charset="0"/>
        <a:buChar char="•"/>
        <a:defRPr sz="17920" kern="1200">
          <a:solidFill>
            <a:schemeClr val="tx1"/>
          </a:solidFill>
          <a:latin typeface="+mn-lt"/>
          <a:ea typeface="+mn-ea"/>
          <a:cs typeface="+mn-cs"/>
        </a:defRPr>
      </a:lvl1pPr>
      <a:lvl2pPr marL="4389010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+mn-lt"/>
          <a:ea typeface="+mn-ea"/>
          <a:cs typeface="+mn-cs"/>
        </a:defRPr>
      </a:lvl2pPr>
      <a:lvl3pPr marL="7315017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024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03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03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045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05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487105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1pPr>
      <a:lvl2pPr marL="292600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85201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3pPr>
      <a:lvl4pPr marL="877802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02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03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755604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0482048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3408055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8" y="2921641"/>
            <a:ext cx="28391644" cy="1901372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58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2336800"/>
            <a:ext cx="28391644" cy="848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7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5852014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463003" indent="-1463003" algn="l" defTabSz="5852014" rtl="0" eaLnBrk="1" latinLnBrk="0" hangingPunct="1">
        <a:lnSpc>
          <a:spcPct val="90000"/>
        </a:lnSpc>
        <a:spcBef>
          <a:spcPts val="6400"/>
        </a:spcBef>
        <a:buFont typeface="Arial" panose="020B0604020202020204" pitchFamily="34" charset="0"/>
        <a:buChar char="•"/>
        <a:defRPr sz="17920" kern="1200">
          <a:solidFill>
            <a:schemeClr val="tx1"/>
          </a:solidFill>
          <a:latin typeface="+mn-lt"/>
          <a:ea typeface="+mn-ea"/>
          <a:cs typeface="+mn-cs"/>
        </a:defRPr>
      </a:lvl1pPr>
      <a:lvl2pPr marL="4389010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+mn-lt"/>
          <a:ea typeface="+mn-ea"/>
          <a:cs typeface="+mn-cs"/>
        </a:defRPr>
      </a:lvl2pPr>
      <a:lvl3pPr marL="7315017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024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03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03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045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05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487105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1pPr>
      <a:lvl2pPr marL="292600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85201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3pPr>
      <a:lvl4pPr marL="877802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02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03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755604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0482048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3408055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9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9"/>
          </p:nvPr>
        </p:nvSpPr>
        <p:spPr>
          <a:xfrm>
            <a:off x="8532335" y="13453534"/>
            <a:ext cx="7675000" cy="107733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44"/>
          </p:nvPr>
        </p:nvSpPr>
        <p:spPr>
          <a:xfrm>
            <a:off x="16745668" y="13453534"/>
            <a:ext cx="7675000" cy="10773313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Content Placeholder 4"/>
          <p:cNvSpPr>
            <a:spLocks noGrp="1"/>
          </p:cNvSpPr>
          <p:nvPr>
            <p:ph sz="quarter" idx="17"/>
          </p:nvPr>
        </p:nvSpPr>
        <p:spPr>
          <a:xfrm>
            <a:off x="283778" y="11891873"/>
            <a:ext cx="7705786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1" name="Content Placeholder 4"/>
          <p:cNvSpPr>
            <a:spLocks noGrp="1"/>
          </p:cNvSpPr>
          <p:nvPr>
            <p:ph sz="quarter" idx="17"/>
          </p:nvPr>
        </p:nvSpPr>
        <p:spPr>
          <a:xfrm>
            <a:off x="283778" y="26823167"/>
            <a:ext cx="7705786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2" name="Content Placeholder 4"/>
          <p:cNvSpPr>
            <a:spLocks noGrp="1"/>
          </p:cNvSpPr>
          <p:nvPr>
            <p:ph sz="quarter" idx="17"/>
          </p:nvPr>
        </p:nvSpPr>
        <p:spPr>
          <a:xfrm>
            <a:off x="16694845" y="11846966"/>
            <a:ext cx="7705786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3" name="Content Placeholder 4"/>
          <p:cNvSpPr>
            <a:spLocks noGrp="1"/>
          </p:cNvSpPr>
          <p:nvPr>
            <p:ph sz="quarter" idx="17"/>
          </p:nvPr>
        </p:nvSpPr>
        <p:spPr>
          <a:xfrm>
            <a:off x="24929926" y="11846966"/>
            <a:ext cx="7705786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4" name="Content Placeholder 4"/>
          <p:cNvSpPr>
            <a:spLocks noGrp="1"/>
          </p:cNvSpPr>
          <p:nvPr>
            <p:ph sz="quarter" idx="17"/>
          </p:nvPr>
        </p:nvSpPr>
        <p:spPr>
          <a:xfrm>
            <a:off x="24898348" y="26844005"/>
            <a:ext cx="7737364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5" name="Content Placeholder 4"/>
          <p:cNvSpPr>
            <a:spLocks noGrp="1"/>
          </p:cNvSpPr>
          <p:nvPr>
            <p:ph sz="quarter" idx="17"/>
          </p:nvPr>
        </p:nvSpPr>
        <p:spPr>
          <a:xfrm>
            <a:off x="24898348" y="33738645"/>
            <a:ext cx="7737364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47"/>
          </p:nvPr>
        </p:nvSpPr>
        <p:spPr/>
      </p:sp>
    </p:spTree>
    <p:extLst>
      <p:ext uri="{BB962C8B-B14F-4D97-AF65-F5344CB8AC3E}">
        <p14:creationId xmlns:p14="http://schemas.microsoft.com/office/powerpoint/2010/main" val="150979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9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7"/>
          </p:nvPr>
        </p:nvSpPr>
        <p:spPr>
          <a:xfrm>
            <a:off x="11326374" y="11940335"/>
            <a:ext cx="10247038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39"/>
          </p:nvPr>
        </p:nvSpPr>
        <p:spPr>
          <a:xfrm>
            <a:off x="11331111" y="13453534"/>
            <a:ext cx="10242301" cy="10821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45"/>
          </p:nvPr>
        </p:nvSpPr>
        <p:spPr/>
      </p:sp>
      <p:sp>
        <p:nvSpPr>
          <p:cNvPr id="41" name="Content Placeholder 17"/>
          <p:cNvSpPr>
            <a:spLocks noGrp="1"/>
          </p:cNvSpPr>
          <p:nvPr>
            <p:ph sz="quarter" idx="17"/>
          </p:nvPr>
        </p:nvSpPr>
        <p:spPr>
          <a:xfrm>
            <a:off x="273780" y="11940335"/>
            <a:ext cx="10283384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2" name="Content Placeholder 17"/>
          <p:cNvSpPr>
            <a:spLocks noGrp="1"/>
          </p:cNvSpPr>
          <p:nvPr>
            <p:ph sz="quarter" idx="17"/>
          </p:nvPr>
        </p:nvSpPr>
        <p:spPr>
          <a:xfrm>
            <a:off x="22347356" y="11940335"/>
            <a:ext cx="10283384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3" name="Content Placeholder 17"/>
          <p:cNvSpPr>
            <a:spLocks noGrp="1"/>
          </p:cNvSpPr>
          <p:nvPr>
            <p:ph sz="quarter" idx="17"/>
          </p:nvPr>
        </p:nvSpPr>
        <p:spPr>
          <a:xfrm>
            <a:off x="273780" y="26822839"/>
            <a:ext cx="10283384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4" name="Content Placeholder 17"/>
          <p:cNvSpPr>
            <a:spLocks noGrp="1"/>
          </p:cNvSpPr>
          <p:nvPr>
            <p:ph sz="quarter" idx="17"/>
          </p:nvPr>
        </p:nvSpPr>
        <p:spPr>
          <a:xfrm>
            <a:off x="22347356" y="26844005"/>
            <a:ext cx="10283384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5" name="Content Placeholder 17"/>
          <p:cNvSpPr>
            <a:spLocks noGrp="1"/>
          </p:cNvSpPr>
          <p:nvPr>
            <p:ph sz="quarter" idx="17"/>
          </p:nvPr>
        </p:nvSpPr>
        <p:spPr>
          <a:xfrm>
            <a:off x="22347356" y="33754763"/>
            <a:ext cx="10283384" cy="92432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5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9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45"/>
          </p:nvPr>
        </p:nvSpPr>
        <p:spPr/>
      </p:sp>
    </p:spTree>
    <p:extLst>
      <p:ext uri="{BB962C8B-B14F-4D97-AF65-F5344CB8AC3E}">
        <p14:creationId xmlns:p14="http://schemas.microsoft.com/office/powerpoint/2010/main" val="25091284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Leanna Dominguez</cp:lastModifiedBy>
  <cp:revision>39</cp:revision>
  <dcterms:created xsi:type="dcterms:W3CDTF">2018-08-27T16:32:07Z</dcterms:created>
  <dcterms:modified xsi:type="dcterms:W3CDTF">2022-01-20T18:50:07Z</dcterms:modified>
</cp:coreProperties>
</file>