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</p:sldMasterIdLst>
  <p:notesMasterIdLst>
    <p:notesMasterId r:id="rId7"/>
  </p:notesMasterIdLst>
  <p:handoutMasterIdLst>
    <p:handoutMasterId r:id="rId8"/>
  </p:handoutMasterIdLst>
  <p:sldIdLst>
    <p:sldId id="259" r:id="rId4"/>
    <p:sldId id="260" r:id="rId5"/>
    <p:sldId id="261" r:id="rId6"/>
  </p:sldIdLst>
  <p:sldSz cx="32918400" cy="4389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44"/>
    <a:srgbClr val="AB0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74"/>
  </p:normalViewPr>
  <p:slideViewPr>
    <p:cSldViewPr snapToGrid="0">
      <p:cViewPr varScale="1">
        <p:scale>
          <a:sx n="13" d="100"/>
          <a:sy n="13" d="100"/>
        </p:scale>
        <p:origin x="2568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3F6A5-680A-44D2-A67D-1D2B3993FAF8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4A8C6-4608-4FF9-9B7F-DA315885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62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D7E6D-5AA3-F14C-BDB3-36AA178AB44A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75DAE-9935-094A-8773-B89657CE3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33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"/>
            <a:ext cx="32918400" cy="7141028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823914" y="1183217"/>
            <a:ext cx="24219750" cy="183575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1733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5852014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350E49D-284C-C54E-B53C-65383D56B9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913" y="8443839"/>
            <a:ext cx="7844375" cy="145865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3914" y="3473451"/>
            <a:ext cx="24219750" cy="132945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7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23914" y="5209118"/>
            <a:ext cx="24219750" cy="125633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8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28" name="Content Placeholder 26">
            <a:extLst>
              <a:ext uri="{FF2B5EF4-FFF2-40B4-BE49-F238E27FC236}">
                <a16:creationId xmlns:a16="http://schemas.microsoft.com/office/drawing/2014/main" id="{975DA8D2-3B2C-0A47-A2AF-CAB9A09DC6A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1326374" y="11940335"/>
            <a:ext cx="10283384" cy="92432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n-US" sz="5867" b="1" kern="1200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283778" y="13453534"/>
            <a:ext cx="10273386" cy="12780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283778" y="26823277"/>
            <a:ext cx="10273386" cy="924327"/>
          </a:xfrm>
          <a:prstGeom prst="rect">
            <a:avLst/>
          </a:prstGeom>
        </p:spPr>
        <p:txBody>
          <a:bodyPr anchor="ctr"/>
          <a:lstStyle>
            <a:lvl1pPr>
              <a:defRPr lang="en-US" sz="58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283778" y="28336694"/>
            <a:ext cx="10273386" cy="12780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1326374" y="35273011"/>
            <a:ext cx="10283384" cy="58441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22347359" y="13453534"/>
            <a:ext cx="10319935" cy="12780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22347359" y="26822839"/>
            <a:ext cx="10319935" cy="924327"/>
          </a:xfrm>
          <a:prstGeom prst="rect">
            <a:avLst/>
          </a:prstGeom>
        </p:spPr>
        <p:txBody>
          <a:bodyPr anchor="ctr"/>
          <a:lstStyle>
            <a:lvl1pPr>
              <a:defRPr lang="en-US" sz="58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22347358" y="28336038"/>
            <a:ext cx="10319935" cy="47925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22347357" y="33717479"/>
            <a:ext cx="10319935" cy="924327"/>
          </a:xfrm>
          <a:prstGeom prst="rect">
            <a:avLst/>
          </a:prstGeom>
        </p:spPr>
        <p:txBody>
          <a:bodyPr anchor="ctr"/>
          <a:lstStyle>
            <a:lvl1pPr>
              <a:defRPr lang="en-US" sz="58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22347356" y="35273011"/>
            <a:ext cx="10319935" cy="58441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Content Placeholder 26">
            <a:extLst>
              <a:ext uri="{FF2B5EF4-FFF2-40B4-BE49-F238E27FC236}">
                <a16:creationId xmlns:a16="http://schemas.microsoft.com/office/drawing/2014/main" id="{3326FEBE-019A-3B48-84D2-4F8BB79778AA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253044" y="11940334"/>
            <a:ext cx="10314593" cy="924327"/>
          </a:xfrm>
          <a:prstGeom prst="rect">
            <a:avLst/>
          </a:prstGeom>
        </p:spPr>
        <p:txBody>
          <a:bodyPr anchor="ctr"/>
          <a:lstStyle>
            <a:lvl1pPr>
              <a:defRPr lang="en-US" sz="58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62" name="Content Placeholder 26">
            <a:extLst>
              <a:ext uri="{FF2B5EF4-FFF2-40B4-BE49-F238E27FC236}">
                <a16:creationId xmlns:a16="http://schemas.microsoft.com/office/drawing/2014/main" id="{CCBAFB0D-B1A5-DD41-98D3-6D09FCEC770C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22368495" y="11934024"/>
            <a:ext cx="10298796" cy="930637"/>
          </a:xfrm>
          <a:prstGeom prst="rect">
            <a:avLst/>
          </a:prstGeom>
        </p:spPr>
        <p:txBody>
          <a:bodyPr anchor="ctr"/>
          <a:lstStyle>
            <a:lvl1pPr>
              <a:defRPr lang="en-US" sz="58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pic>
        <p:nvPicPr>
          <p:cNvPr id="57" name="Picture 56" descr="Pharmacy_Full Color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3903" y="2602274"/>
            <a:ext cx="3388913" cy="2698904"/>
          </a:xfrm>
          <a:prstGeom prst="rect">
            <a:avLst/>
          </a:prstGeom>
        </p:spPr>
      </p:pic>
      <p:sp>
        <p:nvSpPr>
          <p:cNvPr id="49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11331111" y="13656733"/>
            <a:ext cx="10242301" cy="106185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4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11305309" y="25094517"/>
            <a:ext cx="10307782" cy="95472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25726185" y="-456681"/>
            <a:ext cx="6660490" cy="10359172"/>
            <a:chOff x="25643058" y="-456681"/>
            <a:chExt cx="6660490" cy="10359172"/>
          </a:xfrm>
        </p:grpSpPr>
        <p:sp>
          <p:nvSpPr>
            <p:cNvPr id="35" name="Freeform 34"/>
            <p:cNvSpPr/>
            <p:nvPr userDrawn="1"/>
          </p:nvSpPr>
          <p:spPr bwMode="auto">
            <a:xfrm>
              <a:off x="25643058" y="-456681"/>
              <a:ext cx="6660490" cy="10359172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>
                <a:defRPr/>
              </a:pPr>
              <a:endParaRPr lang="en-US" sz="1093" dirty="0">
                <a:solidFill>
                  <a:srgbClr val="0C234B"/>
                </a:solidFill>
                <a:latin typeface="Arial Narrow" pitchFamily="61" charset="0"/>
              </a:endParaRPr>
            </a:p>
          </p:txBody>
        </p:sp>
        <p:pic>
          <p:nvPicPr>
            <p:cNvPr id="36" name="Picture 35" descr="Pharmacy_Full Color.eps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84926" y="1545203"/>
              <a:ext cx="6129153" cy="4452541"/>
            </a:xfrm>
            <a:prstGeom prst="rect">
              <a:avLst/>
            </a:prstGeom>
          </p:spPr>
        </p:pic>
      </p:grpSp>
      <p:sp>
        <p:nvSpPr>
          <p:cNvPr id="30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18041540" y="7710464"/>
            <a:ext cx="5012396" cy="27305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968313" y="7911496"/>
            <a:ext cx="6262287" cy="23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43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"/>
            <a:ext cx="32918400" cy="7141028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823914" y="1183217"/>
            <a:ext cx="24219750" cy="183575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1733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5852014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3914" y="3473451"/>
            <a:ext cx="24219750" cy="132945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7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23914" y="5209118"/>
            <a:ext cx="24219750" cy="125633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8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28" name="Content Placeholder 26">
            <a:extLst>
              <a:ext uri="{FF2B5EF4-FFF2-40B4-BE49-F238E27FC236}">
                <a16:creationId xmlns:a16="http://schemas.microsoft.com/office/drawing/2014/main" id="{975DA8D2-3B2C-0A47-A2AF-CAB9A09DC6A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527597" y="11891873"/>
            <a:ext cx="7705786" cy="92432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n-US" sz="5867" b="1" kern="1200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283778" y="13453534"/>
            <a:ext cx="7736272" cy="12780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283778" y="26823277"/>
            <a:ext cx="7736272" cy="924327"/>
          </a:xfrm>
          <a:prstGeom prst="rect">
            <a:avLst/>
          </a:prstGeom>
        </p:spPr>
        <p:txBody>
          <a:bodyPr anchor="ctr"/>
          <a:lstStyle>
            <a:lvl1pPr>
              <a:defRPr lang="en-US" sz="58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283778" y="28336694"/>
            <a:ext cx="7736272" cy="12780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527597" y="35224549"/>
            <a:ext cx="7705786" cy="58441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24898351" y="13453534"/>
            <a:ext cx="7768943" cy="12780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24898351" y="26822839"/>
            <a:ext cx="7768943" cy="924327"/>
          </a:xfrm>
          <a:prstGeom prst="rect">
            <a:avLst/>
          </a:prstGeom>
        </p:spPr>
        <p:txBody>
          <a:bodyPr anchor="ctr"/>
          <a:lstStyle>
            <a:lvl1pPr>
              <a:defRPr lang="en-US" sz="58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24898350" y="28336038"/>
            <a:ext cx="7768943" cy="47925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24898349" y="33717479"/>
            <a:ext cx="7768943" cy="924327"/>
          </a:xfrm>
          <a:prstGeom prst="rect">
            <a:avLst/>
          </a:prstGeom>
        </p:spPr>
        <p:txBody>
          <a:bodyPr anchor="ctr"/>
          <a:lstStyle>
            <a:lvl1pPr>
              <a:defRPr lang="en-US" sz="58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24898348" y="35273011"/>
            <a:ext cx="7768943" cy="58441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Content Placeholder 26">
            <a:extLst>
              <a:ext uri="{FF2B5EF4-FFF2-40B4-BE49-F238E27FC236}">
                <a16:creationId xmlns:a16="http://schemas.microsoft.com/office/drawing/2014/main" id="{3326FEBE-019A-3B48-84D2-4F8BB79778AA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253044" y="11940334"/>
            <a:ext cx="7767303" cy="924327"/>
          </a:xfrm>
          <a:prstGeom prst="rect">
            <a:avLst/>
          </a:prstGeom>
        </p:spPr>
        <p:txBody>
          <a:bodyPr anchor="ctr"/>
          <a:lstStyle>
            <a:lvl1pPr>
              <a:defRPr lang="en-US" sz="58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62" name="Content Placeholder 26">
            <a:extLst>
              <a:ext uri="{FF2B5EF4-FFF2-40B4-BE49-F238E27FC236}">
                <a16:creationId xmlns:a16="http://schemas.microsoft.com/office/drawing/2014/main" id="{CCBAFB0D-B1A5-DD41-98D3-6D09FCEC770C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24914261" y="11934024"/>
            <a:ext cx="7753029" cy="930637"/>
          </a:xfrm>
          <a:prstGeom prst="rect">
            <a:avLst/>
          </a:prstGeom>
        </p:spPr>
        <p:txBody>
          <a:bodyPr anchor="ctr"/>
          <a:lstStyle>
            <a:lvl1pPr>
              <a:defRPr lang="en-US" sz="58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pic>
        <p:nvPicPr>
          <p:cNvPr id="57" name="Picture 56" descr="Pharmacy_Full Color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3903" y="2602274"/>
            <a:ext cx="3388913" cy="2698904"/>
          </a:xfrm>
          <a:prstGeom prst="rect">
            <a:avLst/>
          </a:prstGeom>
        </p:spPr>
      </p:pic>
      <p:sp>
        <p:nvSpPr>
          <p:cNvPr id="49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8532335" y="13608271"/>
            <a:ext cx="7675000" cy="106185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4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8506532" y="25046055"/>
            <a:ext cx="7724068" cy="95472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25726185" y="-456681"/>
            <a:ext cx="6660490" cy="10359172"/>
            <a:chOff x="25643058" y="-456681"/>
            <a:chExt cx="6660490" cy="10359172"/>
          </a:xfrm>
        </p:grpSpPr>
        <p:sp>
          <p:nvSpPr>
            <p:cNvPr id="35" name="Freeform 34"/>
            <p:cNvSpPr/>
            <p:nvPr userDrawn="1"/>
          </p:nvSpPr>
          <p:spPr bwMode="auto">
            <a:xfrm>
              <a:off x="25643058" y="-456681"/>
              <a:ext cx="6660490" cy="10359172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>
                <a:defRPr/>
              </a:pPr>
              <a:endParaRPr lang="en-US" sz="1093" dirty="0">
                <a:solidFill>
                  <a:srgbClr val="0C234B"/>
                </a:solidFill>
                <a:latin typeface="Arial Narrow" pitchFamily="61" charset="0"/>
              </a:endParaRPr>
            </a:p>
          </p:txBody>
        </p:sp>
        <p:pic>
          <p:nvPicPr>
            <p:cNvPr id="36" name="Picture 35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84926" y="1545203"/>
              <a:ext cx="6129153" cy="4452541"/>
            </a:xfrm>
            <a:prstGeom prst="rect">
              <a:avLst/>
            </a:prstGeom>
          </p:spPr>
        </p:pic>
      </p:grpSp>
      <p:sp>
        <p:nvSpPr>
          <p:cNvPr id="29" name="Content Placeholder 26">
            <a:extLst>
              <a:ext uri="{FF2B5EF4-FFF2-40B4-BE49-F238E27FC236}">
                <a16:creationId xmlns:a16="http://schemas.microsoft.com/office/drawing/2014/main" id="{975DA8D2-3B2C-0A47-A2AF-CAB9A09DC6A0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16740930" y="11891873"/>
            <a:ext cx="7705786" cy="92432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n-US" sz="5867" b="1" kern="1200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0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43" hasCustomPrompt="1"/>
          </p:nvPr>
        </p:nvSpPr>
        <p:spPr>
          <a:xfrm>
            <a:off x="16740930" y="35224549"/>
            <a:ext cx="7705786" cy="58441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4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4" hasCustomPrompt="1"/>
          </p:nvPr>
        </p:nvSpPr>
        <p:spPr>
          <a:xfrm>
            <a:off x="16745668" y="13608271"/>
            <a:ext cx="7675000" cy="106185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7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5" hasCustomPrompt="1"/>
          </p:nvPr>
        </p:nvSpPr>
        <p:spPr>
          <a:xfrm>
            <a:off x="16719865" y="25046055"/>
            <a:ext cx="7724068" cy="95472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0" name="Picture Placeholder 13"/>
          <p:cNvSpPr>
            <a:spLocks noGrp="1"/>
          </p:cNvSpPr>
          <p:nvPr>
            <p:ph type="pic" sz="quarter" idx="47" hasCustomPrompt="1"/>
          </p:nvPr>
        </p:nvSpPr>
        <p:spPr>
          <a:xfrm>
            <a:off x="18041540" y="7710464"/>
            <a:ext cx="5012396" cy="27305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46" name="Picture 4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68313" y="7911496"/>
            <a:ext cx="6262287" cy="2311779"/>
          </a:xfrm>
          <a:prstGeom prst="rect">
            <a:avLst/>
          </a:prstGeom>
        </p:spPr>
      </p:pic>
      <p:pic>
        <p:nvPicPr>
          <p:cNvPr id="40" name="Picture 39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86918A2C-1C3C-4E4B-B939-73F84BE2134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885" y="8469589"/>
            <a:ext cx="7767303" cy="165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36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"/>
            <a:ext cx="32918400" cy="7141028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823914" y="1183217"/>
            <a:ext cx="24219750" cy="183575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1733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5852014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3914" y="3473451"/>
            <a:ext cx="24219750" cy="132945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7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23914" y="5209118"/>
            <a:ext cx="24219750" cy="125633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8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pic>
        <p:nvPicPr>
          <p:cNvPr id="57" name="Picture 56" descr="Pharmacy_Full Color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3903" y="2602274"/>
            <a:ext cx="3388913" cy="2698904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25726185" y="-456681"/>
            <a:ext cx="6660490" cy="10359172"/>
            <a:chOff x="25643058" y="-456681"/>
            <a:chExt cx="6660490" cy="10359172"/>
          </a:xfrm>
        </p:grpSpPr>
        <p:sp>
          <p:nvSpPr>
            <p:cNvPr id="35" name="Freeform 34"/>
            <p:cNvSpPr/>
            <p:nvPr userDrawn="1"/>
          </p:nvSpPr>
          <p:spPr bwMode="auto">
            <a:xfrm>
              <a:off x="25643058" y="-456681"/>
              <a:ext cx="6660490" cy="10359172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>
                <a:defRPr/>
              </a:pPr>
              <a:endParaRPr lang="en-US" sz="1093" dirty="0">
                <a:solidFill>
                  <a:srgbClr val="0C234B"/>
                </a:solidFill>
                <a:latin typeface="Arial Narrow" pitchFamily="61" charset="0"/>
              </a:endParaRPr>
            </a:p>
          </p:txBody>
        </p:sp>
        <p:pic>
          <p:nvPicPr>
            <p:cNvPr id="36" name="Picture 35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84926" y="1545203"/>
              <a:ext cx="6129153" cy="4452541"/>
            </a:xfrm>
            <a:prstGeom prst="rect">
              <a:avLst/>
            </a:prstGeom>
          </p:spPr>
        </p:pic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D350E49D-284C-C54E-B53C-65383D56B9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913" y="8443839"/>
            <a:ext cx="7844375" cy="1458651"/>
          </a:xfrm>
          <a:prstGeom prst="rect">
            <a:avLst/>
          </a:prstGeom>
        </p:spPr>
      </p:pic>
      <p:sp>
        <p:nvSpPr>
          <p:cNvPr id="16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18041540" y="7710464"/>
            <a:ext cx="5012396" cy="27305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968313" y="7911496"/>
            <a:ext cx="6262287" cy="23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015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32918400" cy="7141028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10988282" y="11401577"/>
            <a:ext cx="0" cy="30743447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21939952" y="11401577"/>
            <a:ext cx="0" cy="30743447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1479608" y="2921641"/>
            <a:ext cx="28391644" cy="1901372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58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379" y="2336800"/>
            <a:ext cx="28391644" cy="848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15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5852014" rtl="0" eaLnBrk="1" latinLnBrk="0" hangingPunct="1">
        <a:lnSpc>
          <a:spcPct val="90000"/>
        </a:lnSpc>
        <a:spcBef>
          <a:spcPct val="0"/>
        </a:spcBef>
        <a:buNone/>
        <a:defRPr sz="117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463003" indent="-1463003" algn="l" defTabSz="5852014" rtl="0" eaLnBrk="1" latinLnBrk="0" hangingPunct="1">
        <a:lnSpc>
          <a:spcPct val="90000"/>
        </a:lnSpc>
        <a:spcBef>
          <a:spcPts val="6400"/>
        </a:spcBef>
        <a:buFont typeface="Arial" panose="020B0604020202020204" pitchFamily="34" charset="0"/>
        <a:buChar char="•"/>
        <a:defRPr sz="17920" kern="1200">
          <a:solidFill>
            <a:schemeClr val="tx1"/>
          </a:solidFill>
          <a:latin typeface="+mn-lt"/>
          <a:ea typeface="+mn-ea"/>
          <a:cs typeface="+mn-cs"/>
        </a:defRPr>
      </a:lvl1pPr>
      <a:lvl2pPr marL="4389010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5360" kern="1200">
          <a:solidFill>
            <a:schemeClr val="tx1"/>
          </a:solidFill>
          <a:latin typeface="+mn-lt"/>
          <a:ea typeface="+mn-ea"/>
          <a:cs typeface="+mn-cs"/>
        </a:defRPr>
      </a:lvl2pPr>
      <a:lvl3pPr marL="7315017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024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4pPr>
      <a:lvl5pPr marL="13167031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038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045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051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8pPr>
      <a:lvl9pPr marL="24871058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1pPr>
      <a:lvl2pPr marL="2926007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852014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3pPr>
      <a:lvl4pPr marL="8778021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4pPr>
      <a:lvl5pPr marL="11704027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034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6pPr>
      <a:lvl7pPr marL="17556041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7pPr>
      <a:lvl8pPr marL="20482048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8pPr>
      <a:lvl9pPr marL="23408055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32918400" cy="7141028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8266194" y="11401577"/>
            <a:ext cx="0" cy="30743447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24696346" y="11401577"/>
            <a:ext cx="0" cy="30743447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1479608" y="2921641"/>
            <a:ext cx="28391644" cy="1901372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58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379" y="2336800"/>
            <a:ext cx="28391644" cy="848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16460827" y="11401577"/>
            <a:ext cx="0" cy="30743447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76362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5852014" rtl="0" eaLnBrk="1" latinLnBrk="0" hangingPunct="1">
        <a:lnSpc>
          <a:spcPct val="90000"/>
        </a:lnSpc>
        <a:spcBef>
          <a:spcPct val="0"/>
        </a:spcBef>
        <a:buNone/>
        <a:defRPr sz="117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463003" indent="-1463003" algn="l" defTabSz="5852014" rtl="0" eaLnBrk="1" latinLnBrk="0" hangingPunct="1">
        <a:lnSpc>
          <a:spcPct val="90000"/>
        </a:lnSpc>
        <a:spcBef>
          <a:spcPts val="6400"/>
        </a:spcBef>
        <a:buFont typeface="Arial" panose="020B0604020202020204" pitchFamily="34" charset="0"/>
        <a:buChar char="•"/>
        <a:defRPr sz="17920" kern="1200">
          <a:solidFill>
            <a:schemeClr val="tx1"/>
          </a:solidFill>
          <a:latin typeface="+mn-lt"/>
          <a:ea typeface="+mn-ea"/>
          <a:cs typeface="+mn-cs"/>
        </a:defRPr>
      </a:lvl1pPr>
      <a:lvl2pPr marL="4389010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5360" kern="1200">
          <a:solidFill>
            <a:schemeClr val="tx1"/>
          </a:solidFill>
          <a:latin typeface="+mn-lt"/>
          <a:ea typeface="+mn-ea"/>
          <a:cs typeface="+mn-cs"/>
        </a:defRPr>
      </a:lvl2pPr>
      <a:lvl3pPr marL="7315017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024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4pPr>
      <a:lvl5pPr marL="13167031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038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045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051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8pPr>
      <a:lvl9pPr marL="24871058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1pPr>
      <a:lvl2pPr marL="2926007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852014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3pPr>
      <a:lvl4pPr marL="8778021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4pPr>
      <a:lvl5pPr marL="11704027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034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6pPr>
      <a:lvl7pPr marL="17556041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7pPr>
      <a:lvl8pPr marL="20482048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8pPr>
      <a:lvl9pPr marL="23408055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32918400" cy="7141028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1479608" y="2921641"/>
            <a:ext cx="28391644" cy="1901372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58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379" y="2336800"/>
            <a:ext cx="28391644" cy="848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47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5852014" rtl="0" eaLnBrk="1" latinLnBrk="0" hangingPunct="1">
        <a:lnSpc>
          <a:spcPct val="90000"/>
        </a:lnSpc>
        <a:spcBef>
          <a:spcPct val="0"/>
        </a:spcBef>
        <a:buNone/>
        <a:defRPr sz="117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463003" indent="-1463003" algn="l" defTabSz="5852014" rtl="0" eaLnBrk="1" latinLnBrk="0" hangingPunct="1">
        <a:lnSpc>
          <a:spcPct val="90000"/>
        </a:lnSpc>
        <a:spcBef>
          <a:spcPts val="6400"/>
        </a:spcBef>
        <a:buFont typeface="Arial" panose="020B0604020202020204" pitchFamily="34" charset="0"/>
        <a:buChar char="•"/>
        <a:defRPr sz="17920" kern="1200">
          <a:solidFill>
            <a:schemeClr val="tx1"/>
          </a:solidFill>
          <a:latin typeface="+mn-lt"/>
          <a:ea typeface="+mn-ea"/>
          <a:cs typeface="+mn-cs"/>
        </a:defRPr>
      </a:lvl1pPr>
      <a:lvl2pPr marL="4389010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5360" kern="1200">
          <a:solidFill>
            <a:schemeClr val="tx1"/>
          </a:solidFill>
          <a:latin typeface="+mn-lt"/>
          <a:ea typeface="+mn-ea"/>
          <a:cs typeface="+mn-cs"/>
        </a:defRPr>
      </a:lvl2pPr>
      <a:lvl3pPr marL="7315017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024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4pPr>
      <a:lvl5pPr marL="13167031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038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045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051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8pPr>
      <a:lvl9pPr marL="24871058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1pPr>
      <a:lvl2pPr marL="2926007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852014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3pPr>
      <a:lvl4pPr marL="8778021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4pPr>
      <a:lvl5pPr marL="11704027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034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6pPr>
      <a:lvl7pPr marL="17556041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7pPr>
      <a:lvl8pPr marL="20482048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8pPr>
      <a:lvl9pPr marL="23408055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sz="9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US" sz="4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39"/>
          </p:nvPr>
        </p:nvSpPr>
        <p:spPr>
          <a:xfrm>
            <a:off x="8532335" y="13453534"/>
            <a:ext cx="7675000" cy="1077331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44"/>
          </p:nvPr>
        </p:nvSpPr>
        <p:spPr>
          <a:xfrm>
            <a:off x="16745668" y="13453534"/>
            <a:ext cx="7675000" cy="10773313"/>
          </a:xfrm>
        </p:spPr>
        <p:txBody>
          <a:bodyPr/>
          <a:lstStyle/>
          <a:p>
            <a:endParaRPr lang="en-US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Content Placeholder 4"/>
          <p:cNvSpPr>
            <a:spLocks noGrp="1"/>
          </p:cNvSpPr>
          <p:nvPr>
            <p:ph sz="quarter" idx="17"/>
          </p:nvPr>
        </p:nvSpPr>
        <p:spPr>
          <a:xfrm>
            <a:off x="283778" y="11891873"/>
            <a:ext cx="7705786" cy="924327"/>
          </a:xfrm>
        </p:spPr>
        <p:txBody>
          <a:bodyPr/>
          <a:lstStyle/>
          <a:p>
            <a:endParaRPr lang="en-US" sz="4400" dirty="0"/>
          </a:p>
        </p:txBody>
      </p:sp>
      <p:sp>
        <p:nvSpPr>
          <p:cNvPr id="51" name="Content Placeholder 4"/>
          <p:cNvSpPr>
            <a:spLocks noGrp="1"/>
          </p:cNvSpPr>
          <p:nvPr>
            <p:ph sz="quarter" idx="17"/>
          </p:nvPr>
        </p:nvSpPr>
        <p:spPr>
          <a:xfrm>
            <a:off x="283778" y="26823167"/>
            <a:ext cx="7705786" cy="924327"/>
          </a:xfrm>
        </p:spPr>
        <p:txBody>
          <a:bodyPr/>
          <a:lstStyle/>
          <a:p>
            <a:endParaRPr lang="en-US" sz="4400" dirty="0"/>
          </a:p>
        </p:txBody>
      </p:sp>
      <p:sp>
        <p:nvSpPr>
          <p:cNvPr id="52" name="Content Placeholder 4"/>
          <p:cNvSpPr>
            <a:spLocks noGrp="1"/>
          </p:cNvSpPr>
          <p:nvPr>
            <p:ph sz="quarter" idx="17"/>
          </p:nvPr>
        </p:nvSpPr>
        <p:spPr>
          <a:xfrm>
            <a:off x="16694845" y="11846966"/>
            <a:ext cx="7705786" cy="924327"/>
          </a:xfrm>
        </p:spPr>
        <p:txBody>
          <a:bodyPr/>
          <a:lstStyle/>
          <a:p>
            <a:endParaRPr lang="en-US" sz="4400" dirty="0"/>
          </a:p>
        </p:txBody>
      </p:sp>
      <p:sp>
        <p:nvSpPr>
          <p:cNvPr id="53" name="Content Placeholder 4"/>
          <p:cNvSpPr>
            <a:spLocks noGrp="1"/>
          </p:cNvSpPr>
          <p:nvPr>
            <p:ph sz="quarter" idx="17"/>
          </p:nvPr>
        </p:nvSpPr>
        <p:spPr>
          <a:xfrm>
            <a:off x="24929926" y="11846966"/>
            <a:ext cx="7705786" cy="924327"/>
          </a:xfrm>
        </p:spPr>
        <p:txBody>
          <a:bodyPr/>
          <a:lstStyle/>
          <a:p>
            <a:endParaRPr lang="en-US" sz="4400" dirty="0"/>
          </a:p>
        </p:txBody>
      </p:sp>
      <p:sp>
        <p:nvSpPr>
          <p:cNvPr id="54" name="Content Placeholder 4"/>
          <p:cNvSpPr>
            <a:spLocks noGrp="1"/>
          </p:cNvSpPr>
          <p:nvPr>
            <p:ph sz="quarter" idx="17"/>
          </p:nvPr>
        </p:nvSpPr>
        <p:spPr>
          <a:xfrm>
            <a:off x="24898348" y="26844005"/>
            <a:ext cx="7737364" cy="924327"/>
          </a:xfrm>
        </p:spPr>
        <p:txBody>
          <a:bodyPr/>
          <a:lstStyle/>
          <a:p>
            <a:endParaRPr lang="en-US" sz="4400" dirty="0"/>
          </a:p>
        </p:txBody>
      </p:sp>
      <p:sp>
        <p:nvSpPr>
          <p:cNvPr id="55" name="Content Placeholder 4"/>
          <p:cNvSpPr>
            <a:spLocks noGrp="1"/>
          </p:cNvSpPr>
          <p:nvPr>
            <p:ph sz="quarter" idx="17"/>
          </p:nvPr>
        </p:nvSpPr>
        <p:spPr>
          <a:xfrm>
            <a:off x="24898348" y="33738645"/>
            <a:ext cx="7737364" cy="924327"/>
          </a:xfrm>
        </p:spPr>
        <p:txBody>
          <a:bodyPr/>
          <a:lstStyle/>
          <a:p>
            <a:endParaRPr lang="en-US" sz="4400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47"/>
          </p:nvPr>
        </p:nvSpPr>
        <p:spPr/>
      </p:sp>
    </p:spTree>
    <p:extLst>
      <p:ext uri="{BB962C8B-B14F-4D97-AF65-F5344CB8AC3E}">
        <p14:creationId xmlns:p14="http://schemas.microsoft.com/office/powerpoint/2010/main" val="1509797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sz="980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7"/>
          </p:nvPr>
        </p:nvSpPr>
        <p:spPr>
          <a:xfrm>
            <a:off x="11326374" y="11940335"/>
            <a:ext cx="10247038" cy="92432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Content Placeholder 24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Content Placeholder 31"/>
          <p:cNvSpPr>
            <a:spLocks noGrp="1"/>
          </p:cNvSpPr>
          <p:nvPr>
            <p:ph sz="quarter" idx="39"/>
          </p:nvPr>
        </p:nvSpPr>
        <p:spPr>
          <a:xfrm>
            <a:off x="11331111" y="13453534"/>
            <a:ext cx="10242301" cy="108217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3" name="Content Placeholder 32"/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45"/>
          </p:nvPr>
        </p:nvSpPr>
        <p:spPr/>
      </p:sp>
      <p:sp>
        <p:nvSpPr>
          <p:cNvPr id="41" name="Content Placeholder 17"/>
          <p:cNvSpPr>
            <a:spLocks noGrp="1"/>
          </p:cNvSpPr>
          <p:nvPr>
            <p:ph sz="quarter" idx="17"/>
          </p:nvPr>
        </p:nvSpPr>
        <p:spPr>
          <a:xfrm>
            <a:off x="273780" y="11940335"/>
            <a:ext cx="10283384" cy="92432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2" name="Content Placeholder 17"/>
          <p:cNvSpPr>
            <a:spLocks noGrp="1"/>
          </p:cNvSpPr>
          <p:nvPr>
            <p:ph sz="quarter" idx="17"/>
          </p:nvPr>
        </p:nvSpPr>
        <p:spPr>
          <a:xfrm>
            <a:off x="22347356" y="11940335"/>
            <a:ext cx="10283384" cy="92432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3" name="Content Placeholder 17"/>
          <p:cNvSpPr>
            <a:spLocks noGrp="1"/>
          </p:cNvSpPr>
          <p:nvPr>
            <p:ph sz="quarter" idx="17"/>
          </p:nvPr>
        </p:nvSpPr>
        <p:spPr>
          <a:xfrm>
            <a:off x="273780" y="26822839"/>
            <a:ext cx="10283384" cy="92432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4" name="Content Placeholder 17"/>
          <p:cNvSpPr>
            <a:spLocks noGrp="1"/>
          </p:cNvSpPr>
          <p:nvPr>
            <p:ph sz="quarter" idx="17"/>
          </p:nvPr>
        </p:nvSpPr>
        <p:spPr>
          <a:xfrm>
            <a:off x="22347356" y="26844005"/>
            <a:ext cx="10283384" cy="92432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5" name="Content Placeholder 17"/>
          <p:cNvSpPr>
            <a:spLocks noGrp="1"/>
          </p:cNvSpPr>
          <p:nvPr>
            <p:ph sz="quarter" idx="17"/>
          </p:nvPr>
        </p:nvSpPr>
        <p:spPr>
          <a:xfrm>
            <a:off x="22347356" y="33754763"/>
            <a:ext cx="10283384" cy="92432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058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sz="98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45"/>
          </p:nvPr>
        </p:nvSpPr>
        <p:spPr/>
      </p:sp>
    </p:spTree>
    <p:extLst>
      <p:ext uri="{BB962C8B-B14F-4D97-AF65-F5344CB8AC3E}">
        <p14:creationId xmlns:p14="http://schemas.microsoft.com/office/powerpoint/2010/main" val="25091284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411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Narrow</vt:lpstr>
      <vt:lpstr>Calibri</vt:lpstr>
      <vt:lpstr>Verdana</vt:lpstr>
      <vt:lpstr>1_Office Theme</vt:lpstr>
      <vt:lpstr>2_Office Theme</vt:lpstr>
      <vt:lpstr>3_Office Theme</vt:lpstr>
      <vt:lpstr>PowerPoint Presentation</vt:lpstr>
      <vt:lpstr>PowerPoint Presentation</vt:lpstr>
      <vt:lpstr>PowerPoint Presentation</vt:lpstr>
    </vt:vector>
  </TitlesOfParts>
  <Company>The University of Arizona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 Benjamin</dc:creator>
  <cp:lastModifiedBy>Leanna Dominguez</cp:lastModifiedBy>
  <cp:revision>39</cp:revision>
  <dcterms:created xsi:type="dcterms:W3CDTF">2018-08-27T16:32:07Z</dcterms:created>
  <dcterms:modified xsi:type="dcterms:W3CDTF">2022-01-20T18:50:07Z</dcterms:modified>
</cp:coreProperties>
</file>