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sldIdLst>
    <p:sldId id="260" r:id="rId3"/>
    <p:sldId id="261" r:id="rId4"/>
  </p:sldIdLst>
  <p:sldSz cx="32918400" cy="19202400"/>
  <p:notesSz cx="6858000" cy="9144000"/>
  <p:defaultTextStyle>
    <a:defPPr>
      <a:defRPr lang="en-US"/>
    </a:defPPr>
    <a:lvl1pPr marL="0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1pPr>
    <a:lvl2pPr marL="261218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2pPr>
    <a:lvl3pPr marL="522434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3pPr>
    <a:lvl4pPr marL="783652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4pPr>
    <a:lvl5pPr marL="1044869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5pPr>
    <a:lvl6pPr marL="1306086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1567302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1828520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2089738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96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170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25" autoAdjust="0"/>
    <p:restoredTop sz="94660"/>
  </p:normalViewPr>
  <p:slideViewPr>
    <p:cSldViewPr snapToGrid="0">
      <p:cViewPr varScale="1">
        <p:scale>
          <a:sx n="31" d="100"/>
          <a:sy n="31" d="100"/>
        </p:scale>
        <p:origin x="566" y="62"/>
      </p:cViewPr>
      <p:guideLst>
        <p:guide orient="horz" pos="6096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84117" y="6925452"/>
            <a:ext cx="1873402" cy="26757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5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4320" y="10385388"/>
            <a:ext cx="7694023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1">
                <a:solidFill>
                  <a:srgbClr val="AB0520"/>
                </a:solidFill>
                <a:latin typeface="+mn-lt"/>
              </a:defRPr>
            </a:lvl1pPr>
            <a:lvl2pPr marL="1920264" indent="0">
              <a:buNone/>
              <a:defRPr sz="540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83712" y="11349452"/>
            <a:ext cx="7684634" cy="758598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700"/>
            </a:lvl1pPr>
            <a:lvl2pPr marL="1920264" indent="0">
              <a:buNone/>
              <a:defRPr sz="495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5011290" y="8458200"/>
            <a:ext cx="7623401" cy="607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920264" indent="0">
              <a:buNone/>
              <a:defRPr sz="4500"/>
            </a:lvl2pPr>
            <a:lvl3pPr marL="3840528" indent="0">
              <a:buNone/>
              <a:defRPr sz="4500"/>
            </a:lvl3pPr>
            <a:lvl4pPr marL="5760792" indent="0">
              <a:buNone/>
              <a:defRPr sz="4500"/>
            </a:lvl4pPr>
            <a:lvl5pPr marL="7681056" indent="0">
              <a:buNone/>
              <a:defRPr sz="45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83709" y="266970"/>
            <a:ext cx="7684135" cy="5955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/>
            </a:lvl1pPr>
            <a:lvl2pPr marL="1920264" indent="0">
              <a:buNone/>
              <a:defRPr sz="5400"/>
            </a:lvl2pPr>
            <a:lvl3pPr marL="3840528" indent="0">
              <a:buNone/>
              <a:defRPr sz="5400"/>
            </a:lvl3pPr>
            <a:lvl4pPr marL="5760792" indent="0">
              <a:buNone/>
              <a:defRPr sz="5400"/>
            </a:lvl4pPr>
            <a:lvl5pPr marL="7681056" indent="0">
              <a:buNone/>
              <a:defRPr sz="5400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80740" y="6900052"/>
            <a:ext cx="5517296" cy="537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50" b="1"/>
            </a:lvl1pPr>
            <a:lvl2pPr marL="1920264" indent="0">
              <a:buNone/>
              <a:defRPr sz="495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480739" y="7548294"/>
            <a:ext cx="5487108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50" i="1"/>
            </a:lvl1pPr>
            <a:lvl2pPr marL="1920264" indent="0">
              <a:buNone/>
              <a:defRPr sz="4650"/>
            </a:lvl2pPr>
            <a:lvl3pPr marL="3840528" indent="0">
              <a:buNone/>
              <a:defRPr sz="4650"/>
            </a:lvl3pPr>
            <a:lvl4pPr marL="5760792" indent="0">
              <a:buNone/>
              <a:defRPr sz="4650"/>
            </a:lvl4pPr>
            <a:lvl5pPr marL="7681056" indent="0">
              <a:buNone/>
              <a:defRPr sz="4650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50552" y="8637136"/>
            <a:ext cx="5517296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 i="0"/>
            </a:lvl1pPr>
            <a:lvl2pPr marL="1920264" indent="0">
              <a:buNone/>
              <a:defRPr sz="4650"/>
            </a:lvl2pPr>
            <a:lvl3pPr marL="3840528" indent="0">
              <a:buNone/>
              <a:defRPr sz="4650"/>
            </a:lvl3pPr>
            <a:lvl4pPr marL="5760792" indent="0">
              <a:buNone/>
              <a:defRPr sz="4650"/>
            </a:lvl4pPr>
            <a:lvl5pPr marL="7681056" indent="0">
              <a:buNone/>
              <a:defRPr sz="4650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5011291" y="266970"/>
            <a:ext cx="7684135" cy="7949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5400"/>
            </a:lvl1pPr>
            <a:lvl2pPr marL="1920264" indent="0">
              <a:buNone/>
              <a:defRPr sz="5400"/>
            </a:lvl2pPr>
            <a:lvl3pPr marL="3840528" indent="0">
              <a:buNone/>
              <a:defRPr sz="5400"/>
            </a:lvl3pPr>
            <a:lvl4pPr marL="5760792" indent="0">
              <a:buNone/>
              <a:defRPr sz="5400"/>
            </a:lvl4pPr>
            <a:lvl5pPr marL="7681056" indent="0">
              <a:buNone/>
              <a:defRPr sz="5400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9171772" y="482599"/>
            <a:ext cx="14695714" cy="1836483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</a:defRPr>
            </a:lvl1pPr>
            <a:lvl2pPr>
              <a:defRPr sz="6000">
                <a:solidFill>
                  <a:schemeClr val="bg1"/>
                </a:solidFill>
              </a:defRPr>
            </a:lvl2pPr>
            <a:lvl3pPr>
              <a:defRPr sz="6000">
                <a:solidFill>
                  <a:schemeClr val="bg1"/>
                </a:solidFill>
              </a:defRPr>
            </a:lvl3pPr>
            <a:lvl4pPr>
              <a:defRPr sz="6000">
                <a:solidFill>
                  <a:schemeClr val="bg1"/>
                </a:solidFill>
              </a:defRPr>
            </a:lvl4pPr>
            <a:lvl5pPr>
              <a:defRPr sz="6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25011290" y="14770187"/>
            <a:ext cx="7623401" cy="26154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920264" indent="0">
              <a:buNone/>
              <a:defRPr sz="4500"/>
            </a:lvl2pPr>
            <a:lvl3pPr marL="3840528" indent="0">
              <a:buNone/>
              <a:defRPr sz="4500"/>
            </a:lvl3pPr>
            <a:lvl4pPr marL="5760792" indent="0">
              <a:buNone/>
              <a:defRPr sz="4500"/>
            </a:lvl4pPr>
            <a:lvl5pPr marL="7681056" indent="0">
              <a:buNone/>
              <a:defRPr sz="4500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83712" y="6271022"/>
            <a:ext cx="7684634" cy="6310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1920264" indent="0">
              <a:buNone/>
              <a:defRPr sz="4950">
                <a:latin typeface="+mj-lt"/>
              </a:defRPr>
            </a:lvl2pPr>
            <a:lvl3pPr marL="3840528" indent="0">
              <a:buNone/>
              <a:defRPr sz="4950">
                <a:latin typeface="+mj-lt"/>
              </a:defRPr>
            </a:lvl3pPr>
            <a:lvl4pPr marL="5760792" indent="0">
              <a:buNone/>
              <a:defRPr sz="4950">
                <a:latin typeface="+mj-lt"/>
              </a:defRPr>
            </a:lvl4pPr>
            <a:lvl5pPr marL="7681056" indent="0">
              <a:buNone/>
              <a:defRPr sz="4950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2992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84117" y="6925452"/>
            <a:ext cx="1873402" cy="26791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5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4320" y="10385388"/>
            <a:ext cx="7694023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1">
                <a:solidFill>
                  <a:srgbClr val="AB0520"/>
                </a:solidFill>
                <a:latin typeface="+mn-lt"/>
              </a:defRPr>
            </a:lvl1pPr>
            <a:lvl2pPr marL="1920264" indent="0">
              <a:buNone/>
              <a:defRPr sz="540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83712" y="11349452"/>
            <a:ext cx="7684634" cy="758598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700"/>
            </a:lvl1pPr>
            <a:lvl2pPr marL="1920264" indent="0">
              <a:buNone/>
              <a:defRPr sz="495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5011290" y="8458200"/>
            <a:ext cx="7623401" cy="6070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920264" indent="0">
              <a:buNone/>
              <a:defRPr sz="4500"/>
            </a:lvl2pPr>
            <a:lvl3pPr marL="3840528" indent="0">
              <a:buNone/>
              <a:defRPr sz="4500"/>
            </a:lvl3pPr>
            <a:lvl4pPr marL="5760792" indent="0">
              <a:buNone/>
              <a:defRPr sz="4500"/>
            </a:lvl4pPr>
            <a:lvl5pPr marL="7681056" indent="0">
              <a:buNone/>
              <a:defRPr sz="45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83709" y="266970"/>
            <a:ext cx="7684135" cy="59559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/>
            </a:lvl1pPr>
            <a:lvl2pPr marL="1920264" indent="0">
              <a:buNone/>
              <a:defRPr sz="5400"/>
            </a:lvl2pPr>
            <a:lvl3pPr marL="3840528" indent="0">
              <a:buNone/>
              <a:defRPr sz="5400"/>
            </a:lvl3pPr>
            <a:lvl4pPr marL="5760792" indent="0">
              <a:buNone/>
              <a:defRPr sz="5400"/>
            </a:lvl4pPr>
            <a:lvl5pPr marL="7681056" indent="0">
              <a:buNone/>
              <a:defRPr sz="5400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80740" y="6900052"/>
            <a:ext cx="5517296" cy="537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50" b="1"/>
            </a:lvl1pPr>
            <a:lvl2pPr marL="1920264" indent="0">
              <a:buNone/>
              <a:defRPr sz="495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480739" y="7548294"/>
            <a:ext cx="5487108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50" i="1"/>
            </a:lvl1pPr>
            <a:lvl2pPr marL="1920264" indent="0">
              <a:buNone/>
              <a:defRPr sz="4650"/>
            </a:lvl2pPr>
            <a:lvl3pPr marL="3840528" indent="0">
              <a:buNone/>
              <a:defRPr sz="4650"/>
            </a:lvl3pPr>
            <a:lvl4pPr marL="5760792" indent="0">
              <a:buNone/>
              <a:defRPr sz="4650"/>
            </a:lvl4pPr>
            <a:lvl5pPr marL="7681056" indent="0">
              <a:buNone/>
              <a:defRPr sz="4650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50552" y="8637136"/>
            <a:ext cx="5517296" cy="9640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 i="0"/>
            </a:lvl1pPr>
            <a:lvl2pPr marL="1920264" indent="0">
              <a:buNone/>
              <a:defRPr sz="4650"/>
            </a:lvl2pPr>
            <a:lvl3pPr marL="3840528" indent="0">
              <a:buNone/>
              <a:defRPr sz="4650"/>
            </a:lvl3pPr>
            <a:lvl4pPr marL="5760792" indent="0">
              <a:buNone/>
              <a:defRPr sz="4650"/>
            </a:lvl4pPr>
            <a:lvl5pPr marL="7681056" indent="0">
              <a:buNone/>
              <a:defRPr sz="4650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5011291" y="266970"/>
            <a:ext cx="7684135" cy="7949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5400"/>
            </a:lvl1pPr>
            <a:lvl2pPr marL="1920264" indent="0">
              <a:buNone/>
              <a:defRPr sz="5400"/>
            </a:lvl2pPr>
            <a:lvl3pPr marL="3840528" indent="0">
              <a:buNone/>
              <a:defRPr sz="5400"/>
            </a:lvl3pPr>
            <a:lvl4pPr marL="5760792" indent="0">
              <a:buNone/>
              <a:defRPr sz="5400"/>
            </a:lvl4pPr>
            <a:lvl5pPr marL="7681056" indent="0">
              <a:buNone/>
              <a:defRPr sz="5400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9171772" y="482599"/>
            <a:ext cx="14695714" cy="1836483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</a:defRPr>
            </a:lvl1pPr>
            <a:lvl2pPr>
              <a:defRPr sz="6000">
                <a:solidFill>
                  <a:schemeClr val="bg1"/>
                </a:solidFill>
              </a:defRPr>
            </a:lvl2pPr>
            <a:lvl3pPr>
              <a:defRPr sz="6000">
                <a:solidFill>
                  <a:schemeClr val="bg1"/>
                </a:solidFill>
              </a:defRPr>
            </a:lvl3pPr>
            <a:lvl4pPr>
              <a:defRPr sz="6000">
                <a:solidFill>
                  <a:schemeClr val="bg1"/>
                </a:solidFill>
              </a:defRPr>
            </a:lvl4pPr>
            <a:lvl5pPr>
              <a:defRPr sz="6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25011290" y="14770187"/>
            <a:ext cx="7623401" cy="26154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920264" indent="0">
              <a:buNone/>
              <a:defRPr sz="4500"/>
            </a:lvl2pPr>
            <a:lvl3pPr marL="3840528" indent="0">
              <a:buNone/>
              <a:defRPr sz="4500"/>
            </a:lvl3pPr>
            <a:lvl4pPr marL="5760792" indent="0">
              <a:buNone/>
              <a:defRPr sz="4500"/>
            </a:lvl4pPr>
            <a:lvl5pPr marL="7681056" indent="0">
              <a:buNone/>
              <a:defRPr sz="4500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83712" y="6271022"/>
            <a:ext cx="7684634" cy="6310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1920264" indent="0">
              <a:buNone/>
              <a:defRPr sz="4950">
                <a:latin typeface="+mj-lt"/>
              </a:defRPr>
            </a:lvl2pPr>
            <a:lvl3pPr marL="3840528" indent="0">
              <a:buNone/>
              <a:defRPr sz="4950">
                <a:latin typeface="+mj-lt"/>
              </a:defRPr>
            </a:lvl3pPr>
            <a:lvl4pPr marL="5760792" indent="0">
              <a:buNone/>
              <a:defRPr sz="4950">
                <a:latin typeface="+mj-lt"/>
              </a:defRPr>
            </a:lvl4pPr>
            <a:lvl5pPr marL="7681056" indent="0">
              <a:buNone/>
              <a:defRPr sz="4950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74260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A91C5F-AC7E-4001-80A9-95878AC30412}"/>
              </a:ext>
            </a:extLst>
          </p:cNvPr>
          <p:cNvSpPr/>
          <p:nvPr userDrawn="1"/>
        </p:nvSpPr>
        <p:spPr>
          <a:xfrm>
            <a:off x="8243913" y="0"/>
            <a:ext cx="16430575" cy="19202400"/>
          </a:xfrm>
          <a:prstGeom prst="rect">
            <a:avLst/>
          </a:prstGeom>
          <a:solidFill>
            <a:srgbClr val="2041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2" dirty="0"/>
          </a:p>
        </p:txBody>
      </p:sp>
      <p:pic>
        <p:nvPicPr>
          <p:cNvPr id="4" name="Picture 3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DD3CBAEB-2C5F-4512-8C26-4DEB4250A4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9503" y="17149831"/>
            <a:ext cx="7512649" cy="160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9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840528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32" indent="-960132" algn="l" defTabSz="3840528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96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60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924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188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452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716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980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244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64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528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92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1056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320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584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848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2112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93E793-D6F9-47C5-BE37-027AB3719506}"/>
              </a:ext>
            </a:extLst>
          </p:cNvPr>
          <p:cNvSpPr/>
          <p:nvPr userDrawn="1"/>
        </p:nvSpPr>
        <p:spPr>
          <a:xfrm>
            <a:off x="8243913" y="0"/>
            <a:ext cx="16430575" cy="19202400"/>
          </a:xfrm>
          <a:prstGeom prst="rect">
            <a:avLst/>
          </a:prstGeom>
          <a:solidFill>
            <a:srgbClr val="AB05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2"/>
          </a:p>
        </p:txBody>
      </p:sp>
      <p:pic>
        <p:nvPicPr>
          <p:cNvPr id="8" name="Picture 7" descr="A black sign with white text&#10;&#10;Description automatically generated">
            <a:extLst>
              <a:ext uri="{FF2B5EF4-FFF2-40B4-BE49-F238E27FC236}">
                <a16:creationId xmlns:a16="http://schemas.microsoft.com/office/drawing/2014/main" id="{28B0EA4C-3E91-4FE9-8DFF-0168D54DF5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689" y="17554576"/>
            <a:ext cx="7392924" cy="132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4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BB063A9-CB7E-4283-BF4F-13D5438CEA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03B73-4384-4C97-BE24-B65C3692B1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0EC34-C487-4871-A72B-4DE0367DA4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511B83-95D4-464D-A817-EBD481CF1EB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5E896-E0F0-4A3E-91C2-5FD21331829B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1651CA-DA3D-45F3-9C15-5C4EC84F69F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917A33-F151-4323-B34B-07F7F37CFCF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6BCDCA-8628-4533-A6B9-01C3BCF7EF0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529E424-3A7E-4C2D-8201-9209B7DE9397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197403-4E92-4EE5-930F-5EC0CA621D43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9B6B12D-39FB-4C26-AEC0-09BBF5816404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0B5CC01-68A8-4C41-8F5D-4DC8E360DE3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58F6F2-F776-43DC-8CCD-85100624716F}"/>
              </a:ext>
            </a:extLst>
          </p:cNvPr>
          <p:cNvSpPr txBox="1"/>
          <p:nvPr/>
        </p:nvSpPr>
        <p:spPr>
          <a:xfrm>
            <a:off x="-5003334" y="490977"/>
            <a:ext cx="469392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620" dirty="0"/>
              <a:t>PLEASE NOTE:</a:t>
            </a:r>
          </a:p>
          <a:p>
            <a:pPr lvl="0"/>
            <a:r>
              <a:rPr lang="en-US" sz="4620" dirty="0"/>
              <a:t>This File is ½ size of 72x42. </a:t>
            </a:r>
          </a:p>
          <a:p>
            <a:pPr lvl="0"/>
            <a:endParaRPr lang="en-US" sz="4620" dirty="0"/>
          </a:p>
          <a:p>
            <a:pPr lvl="0"/>
            <a:r>
              <a:rPr lang="en-US" sz="4620" dirty="0"/>
              <a:t>You will need to enlarge to print to full size.</a:t>
            </a:r>
          </a:p>
          <a:p>
            <a:endParaRPr lang="en-US" sz="4620" dirty="0"/>
          </a:p>
        </p:txBody>
      </p:sp>
    </p:spTree>
    <p:extLst>
      <p:ext uri="{BB962C8B-B14F-4D97-AF65-F5344CB8AC3E}">
        <p14:creationId xmlns:p14="http://schemas.microsoft.com/office/powerpoint/2010/main" val="131127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7A33B8-9C79-4633-9073-73367A4B02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C8901-4CBE-49B3-B647-1B15B13CCA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3BD9-6604-49A7-B7FF-5E87B10F18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E45934-956F-408B-88F7-4EBEE193E38B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A50529-F3CE-4278-B856-CC1EFFAF2D28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D099A1-82F6-48E7-B9D3-B0F37FAC06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A43D13-7B03-46AD-96A4-8319312B3A9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8311A-8BD2-4985-9D46-CE966F3FB9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99A7699-1E5F-4A5B-9CC4-91941E88178C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44D8999-AD01-4697-BE5F-4D614AEFE056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4E4D32E-86F6-4F25-8BDA-F5F771F558D5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09495DD-A9B2-4F47-8C4D-FAF11016B96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19E7C3-974C-436F-BF35-8548BC7D1708}"/>
              </a:ext>
            </a:extLst>
          </p:cNvPr>
          <p:cNvSpPr txBox="1"/>
          <p:nvPr/>
        </p:nvSpPr>
        <p:spPr>
          <a:xfrm>
            <a:off x="-5003334" y="490977"/>
            <a:ext cx="469392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620" dirty="0"/>
              <a:t>PLEASE NOTE:</a:t>
            </a:r>
          </a:p>
          <a:p>
            <a:pPr lvl="0"/>
            <a:r>
              <a:rPr lang="en-US" sz="4620" dirty="0"/>
              <a:t>This File is ½ size of 72x42. </a:t>
            </a:r>
          </a:p>
          <a:p>
            <a:pPr lvl="0"/>
            <a:endParaRPr lang="en-US" sz="4620" dirty="0"/>
          </a:p>
          <a:p>
            <a:pPr lvl="0"/>
            <a:r>
              <a:rPr lang="en-US" sz="4620" dirty="0"/>
              <a:t>You will need to enlarge to print to full size.</a:t>
            </a:r>
          </a:p>
          <a:p>
            <a:endParaRPr lang="en-US" sz="4620" dirty="0"/>
          </a:p>
        </p:txBody>
      </p:sp>
    </p:spTree>
    <p:extLst>
      <p:ext uri="{BB962C8B-B14F-4D97-AF65-F5344CB8AC3E}">
        <p14:creationId xmlns:p14="http://schemas.microsoft.com/office/powerpoint/2010/main" val="13168700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44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Lyon, Alex - (alexlyon)</dc:creator>
  <cp:lastModifiedBy>Leanna Dominguez</cp:lastModifiedBy>
  <cp:revision>32</cp:revision>
  <dcterms:created xsi:type="dcterms:W3CDTF">2020-01-24T17:58:16Z</dcterms:created>
  <dcterms:modified xsi:type="dcterms:W3CDTF">2022-01-20T20:09:44Z</dcterms:modified>
</cp:coreProperties>
</file>