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7" r:id="rId2"/>
    <p:sldMasterId id="2147483690" r:id="rId3"/>
  </p:sldMasterIdLst>
  <p:notesMasterIdLst>
    <p:notesMasterId r:id="rId7"/>
  </p:notesMasterIdLst>
  <p:handoutMasterIdLst>
    <p:handoutMasterId r:id="rId8"/>
  </p:handoutMasterIdLst>
  <p:sldIdLst>
    <p:sldId id="258" r:id="rId4"/>
    <p:sldId id="260" r:id="rId5"/>
    <p:sldId id="261" r:id="rId6"/>
  </p:sldIdLst>
  <p:sldSz cx="32918400" cy="19202400"/>
  <p:notesSz cx="7010400" cy="9296400"/>
  <p:defaultTextStyle>
    <a:defPPr>
      <a:defRPr lang="en-US"/>
    </a:defPPr>
    <a:lvl1pPr marL="0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1pPr>
    <a:lvl2pPr marL="277566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2pPr>
    <a:lvl3pPr marL="555132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3pPr>
    <a:lvl4pPr marL="832698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4pPr>
    <a:lvl5pPr marL="1110264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5pPr>
    <a:lvl6pPr marL="1387831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6pPr>
    <a:lvl7pPr marL="1665397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7pPr>
    <a:lvl8pPr marL="1942963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8pPr>
    <a:lvl9pPr marL="2220529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44"/>
    <a:srgbClr val="AB0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4674"/>
  </p:normalViewPr>
  <p:slideViewPr>
    <p:cSldViewPr snapToGrid="0">
      <p:cViewPr varScale="1">
        <p:scale>
          <a:sx n="24" d="100"/>
          <a:sy n="24" d="100"/>
        </p:scale>
        <p:origin x="109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0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BB3F6A5-680A-44D2-A67D-1D2B3993FAF8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D34A8C6-4608-4FF9-9B7F-DA3158850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62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BFD7E6D-5AA3-F14C-BDB3-36AA178AB44A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15975" y="1162050"/>
            <a:ext cx="537845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FB75DAE-9935-094A-8773-B89657CE3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33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1pPr>
    <a:lvl2pPr marL="277566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2pPr>
    <a:lvl3pPr marL="555132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3pPr>
    <a:lvl4pPr marL="832698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4pPr>
    <a:lvl5pPr marL="1110264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5pPr>
    <a:lvl6pPr marL="1387831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6pPr>
    <a:lvl7pPr marL="1665397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7pPr>
    <a:lvl8pPr marL="1942963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8pPr>
    <a:lvl9pPr marL="2220529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15975" y="1162050"/>
            <a:ext cx="537845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75DAE-9935-094A-8773-B89657CE34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69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32918400" cy="3124200"/>
          </a:xfrm>
          <a:prstGeom prst="rect">
            <a:avLst/>
          </a:prstGeom>
          <a:solidFill>
            <a:srgbClr val="002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8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823913" y="517658"/>
            <a:ext cx="25497235" cy="803143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5133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2560174" indent="0">
              <a:buNone/>
              <a:defRPr/>
            </a:lvl3pPr>
          </a:lstStyle>
          <a:p>
            <a:pPr lvl="0"/>
            <a:r>
              <a:rPr lang="en-US" dirty="0"/>
              <a:t>Academic Research Poster Template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92F0C-8556-0542-A460-343DC91DBA4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23913" y="1519635"/>
            <a:ext cx="25497235" cy="58163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315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FAF324-CCC6-AD41-842E-6A48D88949F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823913" y="2278989"/>
            <a:ext cx="25497235" cy="549648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1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affiliations</a:t>
            </a:r>
          </a:p>
        </p:txBody>
      </p:sp>
      <p:sp>
        <p:nvSpPr>
          <p:cNvPr id="28" name="Content Placeholder 26">
            <a:extLst>
              <a:ext uri="{FF2B5EF4-FFF2-40B4-BE49-F238E27FC236}">
                <a16:creationId xmlns:a16="http://schemas.microsoft.com/office/drawing/2014/main" id="{975DA8D2-3B2C-0A47-A2AF-CAB9A09DC6A0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505865" y="5223898"/>
            <a:ext cx="7692776" cy="4043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lang="en-US" sz="2567" b="1" kern="1200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header</a:t>
            </a:r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283779" y="5886017"/>
            <a:ext cx="7662043" cy="5591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2" name="Content Placeholder 26">
            <a:extLst>
              <a:ext uri="{FF2B5EF4-FFF2-40B4-BE49-F238E27FC236}">
                <a16:creationId xmlns:a16="http://schemas.microsoft.com/office/drawing/2014/main" id="{B71A28A8-3E0F-1B43-8A33-BAFE58588D04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283777" y="11735185"/>
            <a:ext cx="7662043" cy="404393"/>
          </a:xfrm>
          <a:prstGeom prst="rect">
            <a:avLst/>
          </a:prstGeom>
        </p:spPr>
        <p:txBody>
          <a:bodyPr anchor="ctr"/>
          <a:lstStyle>
            <a:lvl1pPr>
              <a:defRPr lang="en-US" sz="25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33" name="Content Placeholder 30">
            <a:extLst>
              <a:ext uri="{FF2B5EF4-FFF2-40B4-BE49-F238E27FC236}">
                <a16:creationId xmlns:a16="http://schemas.microsoft.com/office/drawing/2014/main" id="{30457E91-F968-C44E-9ABF-B93A2FB7D1C3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283777" y="12397303"/>
            <a:ext cx="7662043" cy="5591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Content Placeholder 30">
            <a:extLst>
              <a:ext uri="{FF2B5EF4-FFF2-40B4-BE49-F238E27FC236}">
                <a16:creationId xmlns:a16="http://schemas.microsoft.com/office/drawing/2014/main" id="{50DB73C4-6087-574A-9736-9DE0F9651031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505865" y="15431943"/>
            <a:ext cx="7692776" cy="25568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Content Placeholder 30">
            <a:extLst>
              <a:ext uri="{FF2B5EF4-FFF2-40B4-BE49-F238E27FC236}">
                <a16:creationId xmlns:a16="http://schemas.microsoft.com/office/drawing/2014/main" id="{48AF5D59-2F0A-0F47-A700-6341CD67DD89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24925283" y="5885921"/>
            <a:ext cx="7742011" cy="5591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Content Placeholder 26">
            <a:extLst>
              <a:ext uri="{FF2B5EF4-FFF2-40B4-BE49-F238E27FC236}">
                <a16:creationId xmlns:a16="http://schemas.microsoft.com/office/drawing/2014/main" id="{BBC5A809-1C20-3748-A9F7-780EEF71BD97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24925282" y="11734993"/>
            <a:ext cx="7742011" cy="404393"/>
          </a:xfrm>
          <a:prstGeom prst="rect">
            <a:avLst/>
          </a:prstGeom>
        </p:spPr>
        <p:txBody>
          <a:bodyPr anchor="ctr"/>
          <a:lstStyle>
            <a:lvl1pPr>
              <a:defRPr lang="en-US" sz="25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43" name="Content Placeholder 30">
            <a:extLst>
              <a:ext uri="{FF2B5EF4-FFF2-40B4-BE49-F238E27FC236}">
                <a16:creationId xmlns:a16="http://schemas.microsoft.com/office/drawing/2014/main" id="{ECD4261F-6E5E-0C42-9376-17774B214804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24925282" y="12397018"/>
            <a:ext cx="7742011" cy="20967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Content Placeholder 26">
            <a:extLst>
              <a:ext uri="{FF2B5EF4-FFF2-40B4-BE49-F238E27FC236}">
                <a16:creationId xmlns:a16="http://schemas.microsoft.com/office/drawing/2014/main" id="{E9D81A16-E8BE-C744-AEF4-310446CA5AD9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24925281" y="14751398"/>
            <a:ext cx="7742011" cy="404393"/>
          </a:xfrm>
          <a:prstGeom prst="rect">
            <a:avLst/>
          </a:prstGeom>
        </p:spPr>
        <p:txBody>
          <a:bodyPr anchor="ctr"/>
          <a:lstStyle>
            <a:lvl1pPr>
              <a:defRPr lang="en-US" sz="25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45" name="Content Placeholder 30">
            <a:extLst>
              <a:ext uri="{FF2B5EF4-FFF2-40B4-BE49-F238E27FC236}">
                <a16:creationId xmlns:a16="http://schemas.microsoft.com/office/drawing/2014/main" id="{629670B4-48BD-A84E-9804-F73FBE7DB18E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24925279" y="15431943"/>
            <a:ext cx="7742011" cy="25568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0" name="Content Placeholder 26">
            <a:extLst>
              <a:ext uri="{FF2B5EF4-FFF2-40B4-BE49-F238E27FC236}">
                <a16:creationId xmlns:a16="http://schemas.microsoft.com/office/drawing/2014/main" id="{904C4B89-60DA-3041-BC97-4E99A1BE4198}"/>
              </a:ext>
            </a:extLst>
          </p:cNvPr>
          <p:cNvSpPr>
            <a:spLocks noGrp="1"/>
          </p:cNvSpPr>
          <p:nvPr>
            <p:ph sz="quarter" idx="33" hasCustomPrompt="1"/>
          </p:nvPr>
        </p:nvSpPr>
        <p:spPr>
          <a:xfrm>
            <a:off x="16758555" y="5223898"/>
            <a:ext cx="7692776" cy="404393"/>
          </a:xfrm>
          <a:prstGeom prst="rect">
            <a:avLst/>
          </a:prstGeom>
        </p:spPr>
        <p:txBody>
          <a:bodyPr anchor="ctr"/>
          <a:lstStyle>
            <a:lvl1pPr>
              <a:defRPr lang="en-US" sz="25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39" name="Content Placeholder 30">
            <a:extLst>
              <a:ext uri="{FF2B5EF4-FFF2-40B4-BE49-F238E27FC236}">
                <a16:creationId xmlns:a16="http://schemas.microsoft.com/office/drawing/2014/main" id="{61F5B2CB-FDBF-8B4A-8965-22E9976855A8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16758555" y="15431943"/>
            <a:ext cx="7692776" cy="25568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Content Placeholder 26">
            <a:extLst>
              <a:ext uri="{FF2B5EF4-FFF2-40B4-BE49-F238E27FC236}">
                <a16:creationId xmlns:a16="http://schemas.microsoft.com/office/drawing/2014/main" id="{3326FEBE-019A-3B48-84D2-4F8BB79778AA}"/>
              </a:ext>
            </a:extLst>
          </p:cNvPr>
          <p:cNvSpPr>
            <a:spLocks noGrp="1"/>
          </p:cNvSpPr>
          <p:nvPr>
            <p:ph sz="quarter" idx="37" hasCustomPrompt="1"/>
          </p:nvPr>
        </p:nvSpPr>
        <p:spPr>
          <a:xfrm>
            <a:off x="253045" y="5223897"/>
            <a:ext cx="7692776" cy="404393"/>
          </a:xfrm>
          <a:prstGeom prst="rect">
            <a:avLst/>
          </a:prstGeom>
        </p:spPr>
        <p:txBody>
          <a:bodyPr anchor="ctr"/>
          <a:lstStyle>
            <a:lvl1pPr>
              <a:defRPr lang="en-US" sz="25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62" name="Content Placeholder 26">
            <a:extLst>
              <a:ext uri="{FF2B5EF4-FFF2-40B4-BE49-F238E27FC236}">
                <a16:creationId xmlns:a16="http://schemas.microsoft.com/office/drawing/2014/main" id="{CCBAFB0D-B1A5-DD41-98D3-6D09FCEC770C}"/>
              </a:ext>
            </a:extLst>
          </p:cNvPr>
          <p:cNvSpPr>
            <a:spLocks noGrp="1"/>
          </p:cNvSpPr>
          <p:nvPr>
            <p:ph sz="quarter" idx="38" hasCustomPrompt="1"/>
          </p:nvPr>
        </p:nvSpPr>
        <p:spPr>
          <a:xfrm>
            <a:off x="24974516" y="5240051"/>
            <a:ext cx="7692776" cy="404393"/>
          </a:xfrm>
          <a:prstGeom prst="rect">
            <a:avLst/>
          </a:prstGeom>
        </p:spPr>
        <p:txBody>
          <a:bodyPr anchor="ctr"/>
          <a:lstStyle>
            <a:lvl1pPr>
              <a:defRPr lang="en-US" sz="25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27675311" y="-487911"/>
            <a:ext cx="3888926" cy="5295632"/>
            <a:chOff x="35985222" y="-418637"/>
            <a:chExt cx="5987231" cy="8152937"/>
          </a:xfrm>
          <a:effectLst>
            <a:glow>
              <a:schemeClr val="accent1">
                <a:alpha val="40000"/>
              </a:schemeClr>
            </a:glow>
            <a:outerShdw sx="1000" sy="1000" algn="tl" rotWithShape="0">
              <a:prstClr val="black"/>
            </a:outerShdw>
            <a:reflection stA="45000" endPos="0" dist="50800" dir="5400000" sy="-100000" algn="bl" rotWithShape="0"/>
          </a:effectLst>
        </p:grpSpPr>
        <p:sp>
          <p:nvSpPr>
            <p:cNvPr id="55" name="Freeform 54"/>
            <p:cNvSpPr/>
            <p:nvPr userDrawn="1"/>
          </p:nvSpPr>
          <p:spPr bwMode="auto">
            <a:xfrm>
              <a:off x="35985222" y="-418637"/>
              <a:ext cx="5987231" cy="8152937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4389438" eaLnBrk="1" hangingPunct="1">
                <a:defRPr/>
              </a:pPr>
              <a:endParaRPr lang="en-US" dirty="0">
                <a:latin typeface="Arial Narrow" pitchFamily="61" charset="0"/>
              </a:endParaRPr>
            </a:p>
          </p:txBody>
        </p:sp>
        <p:pic>
          <p:nvPicPr>
            <p:cNvPr id="56" name="Picture 55" descr="Pharmacy_Full Color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19563" y="888150"/>
              <a:ext cx="4518551" cy="3390732"/>
            </a:xfrm>
            <a:prstGeom prst="rect">
              <a:avLst/>
            </a:prstGeom>
          </p:spPr>
        </p:pic>
      </p:grpSp>
      <p:grpSp>
        <p:nvGrpSpPr>
          <p:cNvPr id="61" name="Group 60"/>
          <p:cNvGrpSpPr/>
          <p:nvPr userDrawn="1"/>
        </p:nvGrpSpPr>
        <p:grpSpPr>
          <a:xfrm>
            <a:off x="27675311" y="-496064"/>
            <a:ext cx="3888926" cy="5295632"/>
            <a:chOff x="35985222" y="-418637"/>
            <a:chExt cx="5987231" cy="8152937"/>
          </a:xfrm>
          <a:effectLst>
            <a:glow>
              <a:schemeClr val="accent1">
                <a:alpha val="40000"/>
              </a:schemeClr>
            </a:glow>
            <a:outerShdw sx="1000" sy="1000" algn="tl" rotWithShape="0">
              <a:prstClr val="black"/>
            </a:outerShdw>
            <a:reflection stA="45000" endPos="0" dist="50800" dir="5400000" sy="-100000" algn="bl" rotWithShape="0"/>
          </a:effectLst>
        </p:grpSpPr>
        <p:sp>
          <p:nvSpPr>
            <p:cNvPr id="63" name="Freeform 62"/>
            <p:cNvSpPr/>
            <p:nvPr userDrawn="1"/>
          </p:nvSpPr>
          <p:spPr bwMode="auto">
            <a:xfrm>
              <a:off x="35985222" y="-418637"/>
              <a:ext cx="5987231" cy="8152937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4389438" eaLnBrk="1" hangingPunct="1">
                <a:defRPr/>
              </a:pPr>
              <a:endParaRPr lang="en-US" dirty="0">
                <a:latin typeface="Arial Narrow" pitchFamily="61" charset="0"/>
              </a:endParaRPr>
            </a:p>
          </p:txBody>
        </p:sp>
        <p:pic>
          <p:nvPicPr>
            <p:cNvPr id="64" name="Picture 63" descr="Pharmacy_Full Color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19563" y="888150"/>
              <a:ext cx="4518551" cy="3390732"/>
            </a:xfrm>
            <a:prstGeom prst="rect">
              <a:avLst/>
            </a:prstGeom>
          </p:spPr>
        </p:pic>
      </p:grpSp>
      <p:grpSp>
        <p:nvGrpSpPr>
          <p:cNvPr id="65" name="Group 64"/>
          <p:cNvGrpSpPr/>
          <p:nvPr userDrawn="1"/>
        </p:nvGrpSpPr>
        <p:grpSpPr>
          <a:xfrm>
            <a:off x="27687951" y="-479758"/>
            <a:ext cx="3888926" cy="5295632"/>
            <a:chOff x="35985222" y="-418637"/>
            <a:chExt cx="5987231" cy="8152937"/>
          </a:xfrm>
          <a:effectLst>
            <a:glow>
              <a:schemeClr val="accent1">
                <a:alpha val="40000"/>
              </a:schemeClr>
            </a:glow>
            <a:outerShdw sx="1000" sy="1000" algn="tl" rotWithShape="0">
              <a:prstClr val="black"/>
            </a:outerShdw>
            <a:reflection stA="45000" endPos="0" dist="50800" dir="5400000" sy="-100000" algn="bl" rotWithShape="0"/>
          </a:effectLst>
        </p:grpSpPr>
        <p:sp>
          <p:nvSpPr>
            <p:cNvPr id="66" name="Freeform 65"/>
            <p:cNvSpPr/>
            <p:nvPr userDrawn="1"/>
          </p:nvSpPr>
          <p:spPr bwMode="auto">
            <a:xfrm>
              <a:off x="35985222" y="-418637"/>
              <a:ext cx="5987231" cy="8152937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4389438" eaLnBrk="1" hangingPunct="1">
                <a:defRPr/>
              </a:pPr>
              <a:endParaRPr lang="en-US" dirty="0">
                <a:latin typeface="Arial Narrow" pitchFamily="61" charset="0"/>
              </a:endParaRPr>
            </a:p>
          </p:txBody>
        </p:sp>
        <p:pic>
          <p:nvPicPr>
            <p:cNvPr id="67" name="Picture 66" descr="Pharmacy_Full Color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19563" y="888150"/>
              <a:ext cx="4518551" cy="3390732"/>
            </a:xfrm>
            <a:prstGeom prst="rect">
              <a:avLst/>
            </a:prstGeom>
          </p:spPr>
        </p:pic>
      </p:grpSp>
      <p:sp>
        <p:nvSpPr>
          <p:cNvPr id="40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39" hasCustomPrompt="1"/>
          </p:nvPr>
        </p:nvSpPr>
        <p:spPr>
          <a:xfrm>
            <a:off x="8521231" y="5902971"/>
            <a:ext cx="7662043" cy="47772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40" hasCustomPrompt="1"/>
          </p:nvPr>
        </p:nvSpPr>
        <p:spPr>
          <a:xfrm>
            <a:off x="8505865" y="10960221"/>
            <a:ext cx="7662043" cy="403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41" hasCustomPrompt="1"/>
          </p:nvPr>
        </p:nvSpPr>
        <p:spPr>
          <a:xfrm>
            <a:off x="16758555" y="5902971"/>
            <a:ext cx="7662043" cy="47772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42" hasCustomPrompt="1"/>
          </p:nvPr>
        </p:nvSpPr>
        <p:spPr>
          <a:xfrm>
            <a:off x="16743189" y="10960221"/>
            <a:ext cx="7662043" cy="403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Picture Placeholder 13"/>
          <p:cNvSpPr>
            <a:spLocks noGrp="1"/>
          </p:cNvSpPr>
          <p:nvPr>
            <p:ph type="pic" sz="quarter" idx="44" hasCustomPrompt="1"/>
          </p:nvPr>
        </p:nvSpPr>
        <p:spPr>
          <a:xfrm>
            <a:off x="14701247" y="3269622"/>
            <a:ext cx="3901047" cy="14798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sp>
        <p:nvSpPr>
          <p:cNvPr id="68" name="Picture Placeholder 13"/>
          <p:cNvSpPr>
            <a:spLocks noGrp="1"/>
          </p:cNvSpPr>
          <p:nvPr>
            <p:ph type="pic" sz="quarter" idx="45" hasCustomPrompt="1"/>
          </p:nvPr>
        </p:nvSpPr>
        <p:spPr>
          <a:xfrm>
            <a:off x="20784623" y="3250757"/>
            <a:ext cx="3901047" cy="149868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pic>
        <p:nvPicPr>
          <p:cNvPr id="2" name="Picture 1" descr="A picture containing text, sign, outdoor&#10;&#10;Description automatically generated">
            <a:extLst>
              <a:ext uri="{FF2B5EF4-FFF2-40B4-BE49-F238E27FC236}">
                <a16:creationId xmlns:a16="http://schemas.microsoft.com/office/drawing/2014/main" id="{B1280694-82EC-F0A8-D35A-9C283137860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792" y="3388901"/>
            <a:ext cx="6394918" cy="136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437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4247"/>
            <a:ext cx="32918400" cy="3124200"/>
          </a:xfrm>
          <a:prstGeom prst="rect">
            <a:avLst/>
          </a:prstGeom>
          <a:solidFill>
            <a:srgbClr val="002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8" dirty="0">
              <a:solidFill>
                <a:srgbClr val="002044"/>
              </a:solidFill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823913" y="517658"/>
            <a:ext cx="25497235" cy="803143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5133" baseline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3pPr marL="2560174" indent="0">
              <a:buNone/>
              <a:defRPr/>
            </a:lvl3pPr>
          </a:lstStyle>
          <a:p>
            <a:pPr lvl="0"/>
            <a:r>
              <a:rPr lang="en-US" dirty="0"/>
              <a:t>Academic Research Poster Template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92F0C-8556-0542-A460-343DC91DBA4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23913" y="1519635"/>
            <a:ext cx="25497235" cy="58163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315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FAF324-CCC6-AD41-842E-6A48D88949F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823913" y="2278989"/>
            <a:ext cx="25497235" cy="549648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10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affiliations</a:t>
            </a:r>
          </a:p>
        </p:txBody>
      </p:sp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A13E81D2-100A-3045-8450-025DF654DC7E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283780" y="5223898"/>
            <a:ext cx="10405652" cy="4043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567" b="1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header</a:t>
            </a:r>
          </a:p>
        </p:txBody>
      </p:sp>
      <p:sp>
        <p:nvSpPr>
          <p:cNvPr id="28" name="Content Placeholder 26">
            <a:extLst>
              <a:ext uri="{FF2B5EF4-FFF2-40B4-BE49-F238E27FC236}">
                <a16:creationId xmlns:a16="http://schemas.microsoft.com/office/drawing/2014/main" id="{975DA8D2-3B2C-0A47-A2AF-CAB9A09DC6A0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1272712" y="5223898"/>
            <a:ext cx="10405652" cy="404393"/>
          </a:xfrm>
          <a:prstGeom prst="rect">
            <a:avLst/>
          </a:prstGeom>
        </p:spPr>
        <p:txBody>
          <a:bodyPr anchor="ctr"/>
          <a:lstStyle>
            <a:lvl1pPr>
              <a:defRPr lang="en-US" sz="25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29" name="Content Placeholder 26">
            <a:extLst>
              <a:ext uri="{FF2B5EF4-FFF2-40B4-BE49-F238E27FC236}">
                <a16:creationId xmlns:a16="http://schemas.microsoft.com/office/drawing/2014/main" id="{00247E3A-C6E4-6647-B0A4-8CBACCB8F85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22188492" y="5223898"/>
            <a:ext cx="10405652" cy="404393"/>
          </a:xfrm>
          <a:prstGeom prst="rect">
            <a:avLst/>
          </a:prstGeom>
        </p:spPr>
        <p:txBody>
          <a:bodyPr anchor="ctr"/>
          <a:lstStyle>
            <a:lvl1pPr>
              <a:defRPr lang="en-US" sz="25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283779" y="5886017"/>
            <a:ext cx="10405652" cy="5591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2" name="Content Placeholder 26">
            <a:extLst>
              <a:ext uri="{FF2B5EF4-FFF2-40B4-BE49-F238E27FC236}">
                <a16:creationId xmlns:a16="http://schemas.microsoft.com/office/drawing/2014/main" id="{B71A28A8-3E0F-1B43-8A33-BAFE58588D04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283779" y="11735185"/>
            <a:ext cx="10405652" cy="404393"/>
          </a:xfrm>
          <a:prstGeom prst="rect">
            <a:avLst/>
          </a:prstGeom>
        </p:spPr>
        <p:txBody>
          <a:bodyPr anchor="ctr"/>
          <a:lstStyle>
            <a:lvl1pPr>
              <a:defRPr lang="en-US" sz="25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33" name="Content Placeholder 30">
            <a:extLst>
              <a:ext uri="{FF2B5EF4-FFF2-40B4-BE49-F238E27FC236}">
                <a16:creationId xmlns:a16="http://schemas.microsoft.com/office/drawing/2014/main" id="{30457E91-F968-C44E-9ABF-B93A2FB7D1C3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283779" y="12397303"/>
            <a:ext cx="10405652" cy="5591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Content Placeholder 30">
            <a:extLst>
              <a:ext uri="{FF2B5EF4-FFF2-40B4-BE49-F238E27FC236}">
                <a16:creationId xmlns:a16="http://schemas.microsoft.com/office/drawing/2014/main" id="{50DB73C4-6087-574A-9736-9DE0F9651031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11272712" y="15431943"/>
            <a:ext cx="10405652" cy="25568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Content Placeholder 30">
            <a:extLst>
              <a:ext uri="{FF2B5EF4-FFF2-40B4-BE49-F238E27FC236}">
                <a16:creationId xmlns:a16="http://schemas.microsoft.com/office/drawing/2014/main" id="{48AF5D59-2F0A-0F47-A700-6341CD67DD89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22205568" y="5855608"/>
            <a:ext cx="10405652" cy="5591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Content Placeholder 26">
            <a:extLst>
              <a:ext uri="{FF2B5EF4-FFF2-40B4-BE49-F238E27FC236}">
                <a16:creationId xmlns:a16="http://schemas.microsoft.com/office/drawing/2014/main" id="{BBC5A809-1C20-3748-A9F7-780EEF71BD97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22151914" y="11734993"/>
            <a:ext cx="10405652" cy="404393"/>
          </a:xfrm>
          <a:prstGeom prst="rect">
            <a:avLst/>
          </a:prstGeom>
        </p:spPr>
        <p:txBody>
          <a:bodyPr anchor="ctr"/>
          <a:lstStyle>
            <a:lvl1pPr>
              <a:defRPr lang="en-US" sz="25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43" name="Content Placeholder 30">
            <a:extLst>
              <a:ext uri="{FF2B5EF4-FFF2-40B4-BE49-F238E27FC236}">
                <a16:creationId xmlns:a16="http://schemas.microsoft.com/office/drawing/2014/main" id="{ECD4261F-6E5E-0C42-9376-17774B214804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22151913" y="12397018"/>
            <a:ext cx="10405652" cy="20967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Content Placeholder 26">
            <a:extLst>
              <a:ext uri="{FF2B5EF4-FFF2-40B4-BE49-F238E27FC236}">
                <a16:creationId xmlns:a16="http://schemas.microsoft.com/office/drawing/2014/main" id="{E9D81A16-E8BE-C744-AEF4-310446CA5AD9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22151913" y="14751398"/>
            <a:ext cx="10405652" cy="404393"/>
          </a:xfrm>
          <a:prstGeom prst="rect">
            <a:avLst/>
          </a:prstGeom>
        </p:spPr>
        <p:txBody>
          <a:bodyPr anchor="ctr"/>
          <a:lstStyle>
            <a:lvl1pPr>
              <a:defRPr lang="en-US" sz="25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45" name="Content Placeholder 30">
            <a:extLst>
              <a:ext uri="{FF2B5EF4-FFF2-40B4-BE49-F238E27FC236}">
                <a16:creationId xmlns:a16="http://schemas.microsoft.com/office/drawing/2014/main" id="{629670B4-48BD-A84E-9804-F73FBE7DB18E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22151912" y="15431943"/>
            <a:ext cx="10405652" cy="25568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grpSp>
        <p:nvGrpSpPr>
          <p:cNvPr id="40" name="Group 39"/>
          <p:cNvGrpSpPr/>
          <p:nvPr userDrawn="1"/>
        </p:nvGrpSpPr>
        <p:grpSpPr>
          <a:xfrm>
            <a:off x="27675311" y="-481960"/>
            <a:ext cx="3888926" cy="5295632"/>
            <a:chOff x="35985222" y="-418637"/>
            <a:chExt cx="5987231" cy="8152937"/>
          </a:xfrm>
          <a:effectLst>
            <a:glow>
              <a:schemeClr val="accent1">
                <a:alpha val="40000"/>
              </a:schemeClr>
            </a:glow>
            <a:outerShdw sx="1000" sy="1000" algn="tl" rotWithShape="0">
              <a:prstClr val="black"/>
            </a:outerShdw>
            <a:reflection stA="45000" endPos="0" dist="50800" dir="5400000" sy="-100000" algn="bl" rotWithShape="0"/>
          </a:effectLst>
        </p:grpSpPr>
        <p:sp>
          <p:nvSpPr>
            <p:cNvPr id="46" name="Freeform 45"/>
            <p:cNvSpPr/>
            <p:nvPr userDrawn="1"/>
          </p:nvSpPr>
          <p:spPr bwMode="auto">
            <a:xfrm>
              <a:off x="35985222" y="-418637"/>
              <a:ext cx="5987231" cy="8152937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4389438" eaLnBrk="1" hangingPunct="1">
                <a:defRPr/>
              </a:pPr>
              <a:endParaRPr lang="en-US" dirty="0">
                <a:latin typeface="Arial Narrow" pitchFamily="61" charset="0"/>
              </a:endParaRPr>
            </a:p>
          </p:txBody>
        </p:sp>
        <p:pic>
          <p:nvPicPr>
            <p:cNvPr id="47" name="Picture 46" descr="Pharmacy_Full Color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19563" y="888150"/>
              <a:ext cx="4518551" cy="3390732"/>
            </a:xfrm>
            <a:prstGeom prst="rect">
              <a:avLst/>
            </a:prstGeom>
          </p:spPr>
        </p:pic>
      </p:grpSp>
      <p:grpSp>
        <p:nvGrpSpPr>
          <p:cNvPr id="48" name="Group 47"/>
          <p:cNvGrpSpPr/>
          <p:nvPr userDrawn="1"/>
        </p:nvGrpSpPr>
        <p:grpSpPr>
          <a:xfrm>
            <a:off x="27679427" y="-477844"/>
            <a:ext cx="3888926" cy="5295632"/>
            <a:chOff x="35985222" y="-418637"/>
            <a:chExt cx="5987231" cy="8152937"/>
          </a:xfrm>
          <a:effectLst>
            <a:glow>
              <a:schemeClr val="accent1">
                <a:alpha val="40000"/>
              </a:schemeClr>
            </a:glow>
            <a:outerShdw sx="1000" sy="1000" algn="tl" rotWithShape="0">
              <a:prstClr val="black"/>
            </a:outerShdw>
            <a:reflection stA="45000" endPos="0" dist="50800" dir="5400000" sy="-100000" algn="bl" rotWithShape="0"/>
          </a:effectLst>
        </p:grpSpPr>
        <p:sp>
          <p:nvSpPr>
            <p:cNvPr id="58" name="Freeform 57"/>
            <p:cNvSpPr/>
            <p:nvPr userDrawn="1"/>
          </p:nvSpPr>
          <p:spPr bwMode="auto">
            <a:xfrm>
              <a:off x="35985222" y="-418637"/>
              <a:ext cx="5987231" cy="8152937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4389438" eaLnBrk="1" hangingPunct="1">
                <a:defRPr/>
              </a:pPr>
              <a:endParaRPr lang="en-US" dirty="0">
                <a:latin typeface="Arial Narrow" pitchFamily="61" charset="0"/>
              </a:endParaRPr>
            </a:p>
          </p:txBody>
        </p:sp>
        <p:pic>
          <p:nvPicPr>
            <p:cNvPr id="59" name="Picture 58" descr="Pharmacy_Full Color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19563" y="888150"/>
              <a:ext cx="4518551" cy="3390732"/>
            </a:xfrm>
            <a:prstGeom prst="rect">
              <a:avLst/>
            </a:prstGeom>
          </p:spPr>
        </p:pic>
      </p:grpSp>
      <p:grpSp>
        <p:nvGrpSpPr>
          <p:cNvPr id="60" name="Group 59"/>
          <p:cNvGrpSpPr/>
          <p:nvPr userDrawn="1"/>
        </p:nvGrpSpPr>
        <p:grpSpPr>
          <a:xfrm>
            <a:off x="27690431" y="-497118"/>
            <a:ext cx="3888926" cy="5295632"/>
            <a:chOff x="35985222" y="-418637"/>
            <a:chExt cx="5987231" cy="8152937"/>
          </a:xfrm>
          <a:effectLst>
            <a:glow>
              <a:schemeClr val="accent1">
                <a:alpha val="40000"/>
              </a:schemeClr>
            </a:glow>
            <a:outerShdw sx="1000" sy="1000" algn="tl" rotWithShape="0">
              <a:prstClr val="black"/>
            </a:outerShdw>
            <a:reflection stA="45000" endPos="0" dist="50800" dir="5400000" sy="-100000" algn="bl" rotWithShape="0"/>
          </a:effectLst>
        </p:grpSpPr>
        <p:sp>
          <p:nvSpPr>
            <p:cNvPr id="61" name="Freeform 60"/>
            <p:cNvSpPr/>
            <p:nvPr userDrawn="1"/>
          </p:nvSpPr>
          <p:spPr bwMode="auto">
            <a:xfrm>
              <a:off x="35985222" y="-418637"/>
              <a:ext cx="5987231" cy="8152937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4389438" eaLnBrk="1" hangingPunct="1">
                <a:defRPr/>
              </a:pPr>
              <a:endParaRPr lang="en-US" dirty="0">
                <a:latin typeface="Arial Narrow" pitchFamily="61" charset="0"/>
              </a:endParaRPr>
            </a:p>
          </p:txBody>
        </p:sp>
        <p:pic>
          <p:nvPicPr>
            <p:cNvPr id="62" name="Picture 61" descr="Pharmacy_Full Color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19563" y="888150"/>
              <a:ext cx="4518551" cy="3390732"/>
            </a:xfrm>
            <a:prstGeom prst="rect">
              <a:avLst/>
            </a:prstGeom>
          </p:spPr>
        </p:pic>
      </p:grpSp>
      <p:sp>
        <p:nvSpPr>
          <p:cNvPr id="34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11272712" y="5855608"/>
            <a:ext cx="10405652" cy="47514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6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37" hasCustomPrompt="1"/>
          </p:nvPr>
        </p:nvSpPr>
        <p:spPr>
          <a:xfrm>
            <a:off x="11272712" y="10834357"/>
            <a:ext cx="10405652" cy="42855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Picture Placeholder 13"/>
          <p:cNvSpPr>
            <a:spLocks noGrp="1"/>
          </p:cNvSpPr>
          <p:nvPr>
            <p:ph type="pic" sz="quarter" idx="44" hasCustomPrompt="1"/>
          </p:nvPr>
        </p:nvSpPr>
        <p:spPr>
          <a:xfrm>
            <a:off x="14701247" y="3269622"/>
            <a:ext cx="3901047" cy="14798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sp>
        <p:nvSpPr>
          <p:cNvPr id="37" name="Picture Placeholder 13"/>
          <p:cNvSpPr>
            <a:spLocks noGrp="1"/>
          </p:cNvSpPr>
          <p:nvPr>
            <p:ph type="pic" sz="quarter" idx="45" hasCustomPrompt="1"/>
          </p:nvPr>
        </p:nvSpPr>
        <p:spPr>
          <a:xfrm>
            <a:off x="20784623" y="3250757"/>
            <a:ext cx="3901047" cy="149868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pic>
        <p:nvPicPr>
          <p:cNvPr id="39" name="Picture 38" descr="A picture containing text, sign, outdoor&#10;&#10;Description automatically generated">
            <a:extLst>
              <a:ext uri="{FF2B5EF4-FFF2-40B4-BE49-F238E27FC236}">
                <a16:creationId xmlns:a16="http://schemas.microsoft.com/office/drawing/2014/main" id="{86918A2C-1C3C-4E4B-B939-73F84BE2134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792" y="3388901"/>
            <a:ext cx="6394918" cy="136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234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32918400" cy="3124200"/>
          </a:xfrm>
          <a:prstGeom prst="rect">
            <a:avLst/>
          </a:prstGeom>
          <a:solidFill>
            <a:srgbClr val="002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8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823913" y="517658"/>
            <a:ext cx="25497235" cy="803143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5133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2560174" indent="0">
              <a:buNone/>
              <a:defRPr/>
            </a:lvl3pPr>
          </a:lstStyle>
          <a:p>
            <a:pPr lvl="0"/>
            <a:r>
              <a:rPr lang="en-US" dirty="0"/>
              <a:t>Academic Research Poster Template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92F0C-8556-0542-A460-343DC91DBA4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23913" y="1519635"/>
            <a:ext cx="25497235" cy="58163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315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FAF324-CCC6-AD41-842E-6A48D88949F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823913" y="2278989"/>
            <a:ext cx="25497235" cy="549648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1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affiliations</a:t>
            </a: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27675311" y="-487911"/>
            <a:ext cx="3888926" cy="5295632"/>
            <a:chOff x="35985222" y="-418637"/>
            <a:chExt cx="5987231" cy="8152937"/>
          </a:xfrm>
          <a:effectLst>
            <a:glow>
              <a:schemeClr val="accent1">
                <a:alpha val="40000"/>
              </a:schemeClr>
            </a:glow>
            <a:outerShdw sx="1000" sy="1000" algn="tl" rotWithShape="0">
              <a:prstClr val="black"/>
            </a:outerShdw>
            <a:reflection stA="45000" endPos="0" dist="50800" dir="5400000" sy="-100000" algn="bl" rotWithShape="0"/>
          </a:effectLst>
        </p:grpSpPr>
        <p:sp>
          <p:nvSpPr>
            <p:cNvPr id="55" name="Freeform 54"/>
            <p:cNvSpPr/>
            <p:nvPr userDrawn="1"/>
          </p:nvSpPr>
          <p:spPr bwMode="auto">
            <a:xfrm>
              <a:off x="35985222" y="-418637"/>
              <a:ext cx="5987231" cy="8152937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4389438" eaLnBrk="1" hangingPunct="1">
                <a:defRPr/>
              </a:pPr>
              <a:endParaRPr lang="en-US" dirty="0">
                <a:latin typeface="Arial Narrow" pitchFamily="61" charset="0"/>
              </a:endParaRPr>
            </a:p>
          </p:txBody>
        </p:sp>
        <p:pic>
          <p:nvPicPr>
            <p:cNvPr id="56" name="Picture 55" descr="Pharmacy_Full Color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19563" y="888150"/>
              <a:ext cx="4518551" cy="3390732"/>
            </a:xfrm>
            <a:prstGeom prst="rect">
              <a:avLst/>
            </a:prstGeom>
          </p:spPr>
        </p:pic>
      </p:grpSp>
      <p:grpSp>
        <p:nvGrpSpPr>
          <p:cNvPr id="61" name="Group 60"/>
          <p:cNvGrpSpPr/>
          <p:nvPr userDrawn="1"/>
        </p:nvGrpSpPr>
        <p:grpSpPr>
          <a:xfrm>
            <a:off x="27675311" y="-496064"/>
            <a:ext cx="3888926" cy="5295632"/>
            <a:chOff x="35985222" y="-418637"/>
            <a:chExt cx="5987231" cy="8152937"/>
          </a:xfrm>
          <a:effectLst>
            <a:glow>
              <a:schemeClr val="accent1">
                <a:alpha val="40000"/>
              </a:schemeClr>
            </a:glow>
            <a:outerShdw sx="1000" sy="1000" algn="tl" rotWithShape="0">
              <a:prstClr val="black"/>
            </a:outerShdw>
            <a:reflection stA="45000" endPos="0" dist="50800" dir="5400000" sy="-100000" algn="bl" rotWithShape="0"/>
          </a:effectLst>
        </p:grpSpPr>
        <p:sp>
          <p:nvSpPr>
            <p:cNvPr id="63" name="Freeform 62"/>
            <p:cNvSpPr/>
            <p:nvPr userDrawn="1"/>
          </p:nvSpPr>
          <p:spPr bwMode="auto">
            <a:xfrm>
              <a:off x="35985222" y="-418637"/>
              <a:ext cx="5987231" cy="8152937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4389438" eaLnBrk="1" hangingPunct="1">
                <a:defRPr/>
              </a:pPr>
              <a:endParaRPr lang="en-US" dirty="0">
                <a:latin typeface="Arial Narrow" pitchFamily="61" charset="0"/>
              </a:endParaRPr>
            </a:p>
          </p:txBody>
        </p:sp>
        <p:pic>
          <p:nvPicPr>
            <p:cNvPr id="64" name="Picture 63" descr="Pharmacy_Full Color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19563" y="888150"/>
              <a:ext cx="4518551" cy="3390732"/>
            </a:xfrm>
            <a:prstGeom prst="rect">
              <a:avLst/>
            </a:prstGeom>
          </p:spPr>
        </p:pic>
      </p:grpSp>
      <p:grpSp>
        <p:nvGrpSpPr>
          <p:cNvPr id="65" name="Group 64"/>
          <p:cNvGrpSpPr/>
          <p:nvPr userDrawn="1"/>
        </p:nvGrpSpPr>
        <p:grpSpPr>
          <a:xfrm>
            <a:off x="27687951" y="-479758"/>
            <a:ext cx="3888926" cy="5295632"/>
            <a:chOff x="35985222" y="-418637"/>
            <a:chExt cx="5987231" cy="8152937"/>
          </a:xfrm>
          <a:effectLst>
            <a:glow>
              <a:schemeClr val="accent1">
                <a:alpha val="40000"/>
              </a:schemeClr>
            </a:glow>
            <a:outerShdw sx="1000" sy="1000" algn="tl" rotWithShape="0">
              <a:prstClr val="black"/>
            </a:outerShdw>
            <a:reflection stA="45000" endPos="0" dist="50800" dir="5400000" sy="-100000" algn="bl" rotWithShape="0"/>
          </a:effectLst>
        </p:grpSpPr>
        <p:sp>
          <p:nvSpPr>
            <p:cNvPr id="66" name="Freeform 65"/>
            <p:cNvSpPr/>
            <p:nvPr userDrawn="1"/>
          </p:nvSpPr>
          <p:spPr bwMode="auto">
            <a:xfrm>
              <a:off x="35985222" y="-418637"/>
              <a:ext cx="5987231" cy="8152937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4389438" eaLnBrk="1" hangingPunct="1">
                <a:defRPr/>
              </a:pPr>
              <a:endParaRPr lang="en-US" dirty="0">
                <a:latin typeface="Arial Narrow" pitchFamily="61" charset="0"/>
              </a:endParaRPr>
            </a:p>
          </p:txBody>
        </p:sp>
        <p:pic>
          <p:nvPicPr>
            <p:cNvPr id="67" name="Picture 66" descr="Pharmacy_Full Color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19563" y="888150"/>
              <a:ext cx="4518551" cy="3390732"/>
            </a:xfrm>
            <a:prstGeom prst="rect">
              <a:avLst/>
            </a:prstGeom>
          </p:spPr>
        </p:pic>
      </p:grpSp>
      <p:sp>
        <p:nvSpPr>
          <p:cNvPr id="21" name="Picture Placeholder 13"/>
          <p:cNvSpPr>
            <a:spLocks noGrp="1"/>
          </p:cNvSpPr>
          <p:nvPr>
            <p:ph type="pic" sz="quarter" idx="44" hasCustomPrompt="1"/>
          </p:nvPr>
        </p:nvSpPr>
        <p:spPr>
          <a:xfrm>
            <a:off x="14701247" y="3269622"/>
            <a:ext cx="3901047" cy="14798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sp>
        <p:nvSpPr>
          <p:cNvPr id="22" name="Picture Placeholder 13"/>
          <p:cNvSpPr>
            <a:spLocks noGrp="1"/>
          </p:cNvSpPr>
          <p:nvPr>
            <p:ph type="pic" sz="quarter" idx="45" hasCustomPrompt="1"/>
          </p:nvPr>
        </p:nvSpPr>
        <p:spPr>
          <a:xfrm>
            <a:off x="20784623" y="3250757"/>
            <a:ext cx="3901047" cy="149868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pic>
        <p:nvPicPr>
          <p:cNvPr id="2" name="Picture 1" descr="A picture containing text, sign, outdoor&#10;&#10;Description automatically generated">
            <a:extLst>
              <a:ext uri="{FF2B5EF4-FFF2-40B4-BE49-F238E27FC236}">
                <a16:creationId xmlns:a16="http://schemas.microsoft.com/office/drawing/2014/main" id="{6D75090F-8588-750F-F7F7-9A129957E30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792" y="3388901"/>
            <a:ext cx="6394918" cy="136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12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 bwMode="auto">
          <a:xfrm>
            <a:off x="8231228" y="4988190"/>
            <a:ext cx="0" cy="1345025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  <p:cxnSp>
        <p:nvCxnSpPr>
          <p:cNvPr id="12" name="Straight Connector 11"/>
          <p:cNvCxnSpPr/>
          <p:nvPr userDrawn="1"/>
        </p:nvCxnSpPr>
        <p:spPr bwMode="auto">
          <a:xfrm>
            <a:off x="24683153" y="4988190"/>
            <a:ext cx="0" cy="1345025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  <p:sp>
        <p:nvSpPr>
          <p:cNvPr id="19" name="Title Placeholder 16"/>
          <p:cNvSpPr txBox="1">
            <a:spLocks/>
          </p:cNvSpPr>
          <p:nvPr userDrawn="1"/>
        </p:nvSpPr>
        <p:spPr>
          <a:xfrm>
            <a:off x="1479609" y="1278218"/>
            <a:ext cx="28391644" cy="831850"/>
          </a:xfrm>
          <a:prstGeom prst="rect">
            <a:avLst/>
          </a:prstGeom>
        </p:spPr>
        <p:txBody>
          <a:bodyPr vert="horz" lIns="53340" tIns="26670" rIns="53340" bIns="26670" rtlCol="0" anchor="ctr">
            <a:norm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n-US" sz="2567" dirty="0">
                <a:latin typeface="Verdana" panose="020B0604030504040204" pitchFamily="34" charset="0"/>
                <a:ea typeface="Verdana" panose="020B0604030504040204" pitchFamily="34" charset="0"/>
              </a:rPr>
              <a:t>Click to edit Master title style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22CC73-B74B-5B4F-ACF4-18DF5FA54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3379" y="1022351"/>
            <a:ext cx="28391644" cy="371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AB3FF21-343B-8B49-8FDE-915FB28C3D9C}"/>
              </a:ext>
            </a:extLst>
          </p:cNvPr>
          <p:cNvCxnSpPr/>
          <p:nvPr userDrawn="1"/>
        </p:nvCxnSpPr>
        <p:spPr bwMode="auto">
          <a:xfrm>
            <a:off x="16480535" y="4988190"/>
            <a:ext cx="0" cy="1345025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698151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2560174" rtl="0" eaLnBrk="1" latinLnBrk="0" hangingPunct="1">
        <a:lnSpc>
          <a:spcPct val="90000"/>
        </a:lnSpc>
        <a:spcBef>
          <a:spcPct val="0"/>
        </a:spcBef>
        <a:buNone/>
        <a:defRPr sz="5133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640043" indent="-640043" algn="l" defTabSz="2560174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7840" kern="1200">
          <a:solidFill>
            <a:schemeClr val="tx1"/>
          </a:solidFill>
          <a:latin typeface="+mn-lt"/>
          <a:ea typeface="+mn-ea"/>
          <a:cs typeface="+mn-cs"/>
        </a:defRPr>
      </a:lvl1pPr>
      <a:lvl2pPr marL="1920130" indent="-640043" algn="l" defTabSz="2560174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2pPr>
      <a:lvl3pPr marL="3200217" indent="-640043" algn="l" defTabSz="2560174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480304" indent="-640043" algn="l" defTabSz="2560174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4pPr>
      <a:lvl5pPr marL="5760391" indent="-640043" algn="l" defTabSz="2560174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5pPr>
      <a:lvl6pPr marL="7040478" indent="-640043" algn="l" defTabSz="2560174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6pPr>
      <a:lvl7pPr marL="8320565" indent="-640043" algn="l" defTabSz="2560174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7pPr>
      <a:lvl8pPr marL="9600651" indent="-640043" algn="l" defTabSz="2560174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8pPr>
      <a:lvl9pPr marL="10880738" indent="-640043" algn="l" defTabSz="2560174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80087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2pPr>
      <a:lvl3pPr marL="2560174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3pPr>
      <a:lvl4pPr marL="3840261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4pPr>
      <a:lvl5pPr marL="5120347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5pPr>
      <a:lvl6pPr marL="6400434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6pPr>
      <a:lvl7pPr marL="7680521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7pPr>
      <a:lvl8pPr marL="8960608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8pPr>
      <a:lvl9pPr marL="10240695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022352"/>
            <a:ext cx="28392120" cy="3711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111750"/>
            <a:ext cx="28392120" cy="12183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>
            <a:off x="10998077" y="4988190"/>
            <a:ext cx="0" cy="1345025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  <p:cxnSp>
        <p:nvCxnSpPr>
          <p:cNvPr id="12" name="Straight Connector 11"/>
          <p:cNvCxnSpPr/>
          <p:nvPr userDrawn="1"/>
        </p:nvCxnSpPr>
        <p:spPr bwMode="auto">
          <a:xfrm>
            <a:off x="21963601" y="4988190"/>
            <a:ext cx="0" cy="1345025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  <p:sp>
        <p:nvSpPr>
          <p:cNvPr id="13" name="Title Placeholder 16"/>
          <p:cNvSpPr txBox="1">
            <a:spLocks/>
          </p:cNvSpPr>
          <p:nvPr userDrawn="1"/>
        </p:nvSpPr>
        <p:spPr>
          <a:xfrm>
            <a:off x="1479609" y="1278218"/>
            <a:ext cx="28391644" cy="831850"/>
          </a:xfrm>
          <a:prstGeom prst="rect">
            <a:avLst/>
          </a:prstGeom>
        </p:spPr>
        <p:txBody>
          <a:bodyPr vert="horz" lIns="53340" tIns="26670" rIns="53340" bIns="26670" rtlCol="0" anchor="ctr">
            <a:norm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n-US" sz="2567" dirty="0">
                <a:latin typeface="Verdana" panose="020B0604030504040204" pitchFamily="34" charset="0"/>
                <a:ea typeface="Verdana" panose="020B0604030504040204" pitchFamily="34" charset="0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48363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2468880" rtl="0" eaLnBrk="1" latinLnBrk="0" hangingPunct="1">
        <a:lnSpc>
          <a:spcPct val="90000"/>
        </a:lnSpc>
        <a:spcBef>
          <a:spcPct val="0"/>
        </a:spcBef>
        <a:buNone/>
        <a:defRPr sz="118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7220" indent="-617220" algn="l" defTabSz="2468880" rtl="0" eaLnBrk="1" latinLnBrk="0" hangingPunct="1">
        <a:lnSpc>
          <a:spcPct val="90000"/>
        </a:lnSpc>
        <a:spcBef>
          <a:spcPts val="27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85166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555498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78942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802386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925830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1049274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8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3pPr>
      <a:lvl4pPr marL="370332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17220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740664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864108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987552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Placeholder 16"/>
          <p:cNvSpPr txBox="1">
            <a:spLocks/>
          </p:cNvSpPr>
          <p:nvPr userDrawn="1"/>
        </p:nvSpPr>
        <p:spPr>
          <a:xfrm>
            <a:off x="1479609" y="1278218"/>
            <a:ext cx="28391644" cy="831850"/>
          </a:xfrm>
          <a:prstGeom prst="rect">
            <a:avLst/>
          </a:prstGeom>
        </p:spPr>
        <p:txBody>
          <a:bodyPr vert="horz" lIns="53340" tIns="26670" rIns="53340" bIns="26670" rtlCol="0" anchor="ctr">
            <a:norm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n-US" sz="2567" dirty="0">
                <a:latin typeface="Verdana" panose="020B0604030504040204" pitchFamily="34" charset="0"/>
                <a:ea typeface="Verdana" panose="020B0604030504040204" pitchFamily="34" charset="0"/>
              </a:rPr>
              <a:t>Click to edit Master title style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22CC73-B74B-5B4F-ACF4-18DF5FA54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3379" y="1022351"/>
            <a:ext cx="28391644" cy="371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35083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defTabSz="2560174" rtl="0" eaLnBrk="1" latinLnBrk="0" hangingPunct="1">
        <a:lnSpc>
          <a:spcPct val="90000"/>
        </a:lnSpc>
        <a:spcBef>
          <a:spcPct val="0"/>
        </a:spcBef>
        <a:buNone/>
        <a:defRPr sz="5133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640043" indent="-640043" algn="l" defTabSz="2560174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7840" kern="1200">
          <a:solidFill>
            <a:schemeClr val="tx1"/>
          </a:solidFill>
          <a:latin typeface="+mn-lt"/>
          <a:ea typeface="+mn-ea"/>
          <a:cs typeface="+mn-cs"/>
        </a:defRPr>
      </a:lvl1pPr>
      <a:lvl2pPr marL="1920130" indent="-640043" algn="l" defTabSz="2560174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2pPr>
      <a:lvl3pPr marL="3200217" indent="-640043" algn="l" defTabSz="2560174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480304" indent="-640043" algn="l" defTabSz="2560174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4pPr>
      <a:lvl5pPr marL="5760391" indent="-640043" algn="l" defTabSz="2560174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5pPr>
      <a:lvl6pPr marL="7040478" indent="-640043" algn="l" defTabSz="2560174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6pPr>
      <a:lvl7pPr marL="8320565" indent="-640043" algn="l" defTabSz="2560174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7pPr>
      <a:lvl8pPr marL="9600651" indent="-640043" algn="l" defTabSz="2560174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8pPr>
      <a:lvl9pPr marL="10880738" indent="-640043" algn="l" defTabSz="2560174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80087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2pPr>
      <a:lvl3pPr marL="2560174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3pPr>
      <a:lvl4pPr marL="3840261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4pPr>
      <a:lvl5pPr marL="5120347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5pPr>
      <a:lvl6pPr marL="6400434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6pPr>
      <a:lvl7pPr marL="7680521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7pPr>
      <a:lvl8pPr marL="8960608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8pPr>
      <a:lvl9pPr marL="10240695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Placeholder 3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Content Placeholder 35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Content Placeholder 36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Content Placeholder 37"/>
          <p:cNvSpPr>
            <a:spLocks noGrp="1"/>
          </p:cNvSpPr>
          <p:nvPr>
            <p:ph sz="quarter" idx="16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Content Placeholder 42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Content Placeholder 48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Content Placeholder 49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Content Placeholder 51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Content Placeholder 53"/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Content Placeholder 54"/>
          <p:cNvSpPr>
            <a:spLocks noGrp="1"/>
          </p:cNvSpPr>
          <p:nvPr>
            <p:ph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Content Placeholder 55"/>
          <p:cNvSpPr>
            <a:spLocks noGrp="1"/>
          </p:cNvSpPr>
          <p:nvPr>
            <p:ph sz="quarter" idx="37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Placeholder 2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03AADEFF-E3CC-5483-2741-D841CB48B5FF}"/>
              </a:ext>
            </a:extLst>
          </p:cNvPr>
          <p:cNvPicPr>
            <a:picLocks noGrp="1" noChangeAspect="1"/>
          </p:cNvPicPr>
          <p:nvPr>
            <p:ph type="pic" sz="quarter" idx="4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0" r="1340"/>
          <a:stretch>
            <a:fillRect/>
          </a:stretch>
        </p:blipFill>
        <p:spPr>
          <a:xfrm>
            <a:off x="8171649" y="3303093"/>
            <a:ext cx="4464311" cy="1693488"/>
          </a:xfrm>
        </p:spPr>
      </p:pic>
      <p:sp>
        <p:nvSpPr>
          <p:cNvPr id="58" name="Picture Placeholder 57"/>
          <p:cNvSpPr>
            <a:spLocks noGrp="1"/>
          </p:cNvSpPr>
          <p:nvPr>
            <p:ph type="pic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Content Placeholder 37"/>
          <p:cNvSpPr>
            <a:spLocks noGrp="1"/>
          </p:cNvSpPr>
          <p:nvPr>
            <p:ph sz="quarter" idx="16"/>
          </p:nvPr>
        </p:nvSpPr>
        <p:spPr>
          <a:xfrm>
            <a:off x="283779" y="11735183"/>
            <a:ext cx="10405652" cy="404393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60" name="Content Placeholder 37"/>
          <p:cNvSpPr>
            <a:spLocks noGrp="1"/>
          </p:cNvSpPr>
          <p:nvPr>
            <p:ph sz="quarter" idx="16"/>
          </p:nvPr>
        </p:nvSpPr>
        <p:spPr>
          <a:xfrm>
            <a:off x="11272712" y="5223898"/>
            <a:ext cx="10405652" cy="404393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61" name="Content Placeholder 37"/>
          <p:cNvSpPr>
            <a:spLocks noGrp="1"/>
          </p:cNvSpPr>
          <p:nvPr>
            <p:ph sz="quarter" idx="16"/>
          </p:nvPr>
        </p:nvSpPr>
        <p:spPr>
          <a:xfrm>
            <a:off x="22205568" y="11735183"/>
            <a:ext cx="10405652" cy="404393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62" name="Content Placeholder 37"/>
          <p:cNvSpPr>
            <a:spLocks noGrp="1"/>
          </p:cNvSpPr>
          <p:nvPr>
            <p:ph sz="quarter" idx="16"/>
          </p:nvPr>
        </p:nvSpPr>
        <p:spPr>
          <a:xfrm>
            <a:off x="22205568" y="5223898"/>
            <a:ext cx="10405652" cy="404393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63" name="Content Placeholder 37"/>
          <p:cNvSpPr>
            <a:spLocks noGrp="1"/>
          </p:cNvSpPr>
          <p:nvPr>
            <p:ph sz="quarter" idx="16"/>
          </p:nvPr>
        </p:nvSpPr>
        <p:spPr>
          <a:xfrm>
            <a:off x="22151912" y="14788630"/>
            <a:ext cx="10405652" cy="404393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828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1"/>
          </p:nvPr>
        </p:nvSpPr>
        <p:spPr>
          <a:xfrm>
            <a:off x="283777" y="12397304"/>
            <a:ext cx="7662043" cy="55914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Content Placeholder 4"/>
          <p:cNvSpPr>
            <a:spLocks noGrp="1"/>
          </p:cNvSpPr>
          <p:nvPr>
            <p:ph sz="quarter" idx="17"/>
          </p:nvPr>
        </p:nvSpPr>
        <p:spPr>
          <a:xfrm>
            <a:off x="253044" y="5223898"/>
            <a:ext cx="7692776" cy="404393"/>
          </a:xfrm>
        </p:spPr>
        <p:txBody>
          <a:bodyPr/>
          <a:lstStyle/>
          <a:p>
            <a:endParaRPr lang="en-US"/>
          </a:p>
        </p:txBody>
      </p:sp>
      <p:sp>
        <p:nvSpPr>
          <p:cNvPr id="57" name="Content Placeholder 4"/>
          <p:cNvSpPr>
            <a:spLocks noGrp="1"/>
          </p:cNvSpPr>
          <p:nvPr>
            <p:ph sz="quarter" idx="17"/>
          </p:nvPr>
        </p:nvSpPr>
        <p:spPr>
          <a:xfrm>
            <a:off x="253044" y="11735183"/>
            <a:ext cx="7692776" cy="404393"/>
          </a:xfrm>
        </p:spPr>
        <p:txBody>
          <a:bodyPr/>
          <a:lstStyle/>
          <a:p>
            <a:endParaRPr lang="en-US"/>
          </a:p>
        </p:txBody>
      </p:sp>
      <p:sp>
        <p:nvSpPr>
          <p:cNvPr id="58" name="Content Placeholder 4"/>
          <p:cNvSpPr>
            <a:spLocks noGrp="1"/>
          </p:cNvSpPr>
          <p:nvPr>
            <p:ph sz="quarter" idx="17"/>
          </p:nvPr>
        </p:nvSpPr>
        <p:spPr>
          <a:xfrm>
            <a:off x="16727822" y="5223898"/>
            <a:ext cx="7692776" cy="404393"/>
          </a:xfrm>
        </p:spPr>
        <p:txBody>
          <a:bodyPr/>
          <a:lstStyle/>
          <a:p>
            <a:endParaRPr lang="en-US"/>
          </a:p>
        </p:txBody>
      </p:sp>
      <p:sp>
        <p:nvSpPr>
          <p:cNvPr id="59" name="Content Placeholder 4"/>
          <p:cNvSpPr>
            <a:spLocks noGrp="1"/>
          </p:cNvSpPr>
          <p:nvPr>
            <p:ph sz="quarter" idx="17"/>
          </p:nvPr>
        </p:nvSpPr>
        <p:spPr>
          <a:xfrm>
            <a:off x="24925279" y="5223898"/>
            <a:ext cx="7692776" cy="404393"/>
          </a:xfrm>
        </p:spPr>
        <p:txBody>
          <a:bodyPr/>
          <a:lstStyle/>
          <a:p>
            <a:endParaRPr lang="en-US"/>
          </a:p>
        </p:txBody>
      </p:sp>
      <p:sp>
        <p:nvSpPr>
          <p:cNvPr id="60" name="Content Placeholder 4"/>
          <p:cNvSpPr>
            <a:spLocks noGrp="1"/>
          </p:cNvSpPr>
          <p:nvPr>
            <p:ph sz="quarter" idx="17"/>
          </p:nvPr>
        </p:nvSpPr>
        <p:spPr>
          <a:xfrm>
            <a:off x="24925279" y="11744252"/>
            <a:ext cx="7692776" cy="404393"/>
          </a:xfrm>
        </p:spPr>
        <p:txBody>
          <a:bodyPr/>
          <a:lstStyle/>
          <a:p>
            <a:endParaRPr lang="en-US"/>
          </a:p>
        </p:txBody>
      </p:sp>
      <p:sp>
        <p:nvSpPr>
          <p:cNvPr id="61" name="Content Placeholder 4"/>
          <p:cNvSpPr>
            <a:spLocks noGrp="1"/>
          </p:cNvSpPr>
          <p:nvPr>
            <p:ph sz="quarter" idx="17"/>
          </p:nvPr>
        </p:nvSpPr>
        <p:spPr>
          <a:xfrm>
            <a:off x="24925278" y="14789362"/>
            <a:ext cx="7742011" cy="404393"/>
          </a:xfrm>
        </p:spPr>
        <p:txBody>
          <a:bodyPr/>
          <a:lstStyle/>
          <a:p>
            <a:endParaRPr lang="en-US"/>
          </a:p>
        </p:txBody>
      </p:sp>
      <p:pic>
        <p:nvPicPr>
          <p:cNvPr id="13" name="Picture Placeholder 2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C9743B13-D8E0-24C8-179C-4752A65AD7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0" r="1340"/>
          <a:stretch>
            <a:fillRect/>
          </a:stretch>
        </p:blipFill>
        <p:spPr>
          <a:xfrm>
            <a:off x="8171649" y="3303093"/>
            <a:ext cx="4464311" cy="169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552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4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Placeholder 2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6CD5D2BF-FA2D-AAD3-7B89-C8300280E9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0" r="1340"/>
          <a:stretch>
            <a:fillRect/>
          </a:stretch>
        </p:blipFill>
        <p:spPr>
          <a:xfrm>
            <a:off x="8171649" y="3303093"/>
            <a:ext cx="4464311" cy="169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69709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University of Arizona">
      <a:dk1>
        <a:srgbClr val="49595E"/>
      </a:dk1>
      <a:lt1>
        <a:srgbClr val="FFFFFF"/>
      </a:lt1>
      <a:dk2>
        <a:srgbClr val="000000"/>
      </a:dk2>
      <a:lt2>
        <a:srgbClr val="FFFFFF"/>
      </a:lt2>
      <a:accent1>
        <a:srgbClr val="0C234B"/>
      </a:accent1>
      <a:accent2>
        <a:srgbClr val="8B0015"/>
      </a:accent2>
      <a:accent3>
        <a:srgbClr val="1E5288"/>
      </a:accent3>
      <a:accent4>
        <a:srgbClr val="378DBD"/>
      </a:accent4>
      <a:accent5>
        <a:srgbClr val="9EABAE"/>
      </a:accent5>
      <a:accent6>
        <a:srgbClr val="70B865"/>
      </a:accent6>
      <a:hlink>
        <a:srgbClr val="EF4056"/>
      </a:hlink>
      <a:folHlink>
        <a:srgbClr val="81D3E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Arizona">
      <a:dk1>
        <a:srgbClr val="0C234B"/>
      </a:dk1>
      <a:lt1>
        <a:srgbClr val="9EABAE"/>
      </a:lt1>
      <a:dk2>
        <a:srgbClr val="AB0520"/>
      </a:dk2>
      <a:lt2>
        <a:srgbClr val="FFFFFF"/>
      </a:lt2>
      <a:accent1>
        <a:srgbClr val="0C234B"/>
      </a:accent1>
      <a:accent2>
        <a:srgbClr val="AB0520"/>
      </a:accent2>
      <a:accent3>
        <a:srgbClr val="F4EDE5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University of Arizona">
      <a:dk1>
        <a:srgbClr val="49595E"/>
      </a:dk1>
      <a:lt1>
        <a:srgbClr val="FFFFFF"/>
      </a:lt1>
      <a:dk2>
        <a:srgbClr val="000000"/>
      </a:dk2>
      <a:lt2>
        <a:srgbClr val="FFFFFF"/>
      </a:lt2>
      <a:accent1>
        <a:srgbClr val="0C234B"/>
      </a:accent1>
      <a:accent2>
        <a:srgbClr val="8B0015"/>
      </a:accent2>
      <a:accent3>
        <a:srgbClr val="1E5288"/>
      </a:accent3>
      <a:accent4>
        <a:srgbClr val="378DBD"/>
      </a:accent4>
      <a:accent5>
        <a:srgbClr val="9EABAE"/>
      </a:accent5>
      <a:accent6>
        <a:srgbClr val="70B865"/>
      </a:accent6>
      <a:hlink>
        <a:srgbClr val="EF4056"/>
      </a:hlink>
      <a:folHlink>
        <a:srgbClr val="81D3E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</TotalTime>
  <Words>1</Words>
  <Application>Microsoft Office PowerPoint</Application>
  <PresentationFormat>Custom</PresentationFormat>
  <Paragraphs>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Verdana</vt:lpstr>
      <vt:lpstr>1_Office Theme</vt:lpstr>
      <vt:lpstr>Office Theme</vt:lpstr>
      <vt:lpstr>2_Office Theme</vt:lpstr>
      <vt:lpstr>PowerPoint Presentation</vt:lpstr>
      <vt:lpstr>PowerPoint Presentation</vt:lpstr>
      <vt:lpstr>PowerPoint Presentation</vt:lpstr>
    </vt:vector>
  </TitlesOfParts>
  <Company>The University of Arizona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 Benjamin</dc:creator>
  <cp:lastModifiedBy>Bradley, Luke - (lpbradley)</cp:lastModifiedBy>
  <cp:revision>35</cp:revision>
  <dcterms:created xsi:type="dcterms:W3CDTF">2018-08-27T16:32:07Z</dcterms:created>
  <dcterms:modified xsi:type="dcterms:W3CDTF">2024-02-01T17:10:41Z</dcterms:modified>
</cp:coreProperties>
</file>