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60" r:id="rId3"/>
    <p:sldId id="261" r:id="rId4"/>
  </p:sldIdLst>
  <p:sldSz cx="38404800" cy="51206400"/>
  <p:notesSz cx="6858000" cy="9144000"/>
  <p:defaultTextStyle>
    <a:defPPr>
      <a:defRPr lang="en-US"/>
    </a:defPPr>
    <a:lvl1pPr marL="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9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5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4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453" y="178"/>
      </p:cViewPr>
      <p:guideLst>
        <p:guide orient="horz" pos="1612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69" y="18467871"/>
            <a:ext cx="2185636" cy="32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0040" y="27694365"/>
            <a:ext cx="8976360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rgbClr val="AB0520"/>
                </a:solidFill>
                <a:latin typeface="+mn-lt"/>
              </a:defRPr>
            </a:lvl1pPr>
            <a:lvl2pPr marL="1920264" indent="0">
              <a:buNone/>
              <a:defRPr sz="540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0997" y="30265205"/>
            <a:ext cx="8965406" cy="202292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9179838" y="22555200"/>
            <a:ext cx="8893968" cy="16188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0994" y="711917"/>
            <a:ext cx="8964824" cy="15882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94196" y="18400137"/>
            <a:ext cx="6436846" cy="1432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b="1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94196" y="20128780"/>
            <a:ext cx="6401626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i="1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0416" y="23032360"/>
            <a:ext cx="8965406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i="0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9179839" y="711920"/>
            <a:ext cx="8964824" cy="211995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10700400" y="1286932"/>
            <a:ext cx="17145000" cy="4897290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1"/>
                </a:solidFill>
              </a:defRPr>
            </a:lvl2pPr>
            <a:lvl3pPr>
              <a:defRPr sz="6000">
                <a:solidFill>
                  <a:schemeClr val="bg1"/>
                </a:solidFill>
              </a:defRPr>
            </a:lvl3pPr>
            <a:lvl4pPr>
              <a:defRPr sz="6000">
                <a:solidFill>
                  <a:schemeClr val="bg1"/>
                </a:solidFill>
              </a:defRPr>
            </a:lvl4pPr>
            <a:lvl5pPr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9179838" y="39387165"/>
            <a:ext cx="8893968" cy="6974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330997" y="16722723"/>
            <a:ext cx="8965406" cy="1682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920264" indent="0">
              <a:buNone/>
              <a:defRPr sz="4950">
                <a:latin typeface="+mj-lt"/>
              </a:defRPr>
            </a:lvl2pPr>
            <a:lvl3pPr marL="3840528" indent="0">
              <a:buNone/>
              <a:defRPr sz="4950">
                <a:latin typeface="+mj-lt"/>
              </a:defRPr>
            </a:lvl3pPr>
            <a:lvl4pPr marL="5760792" indent="0">
              <a:buNone/>
              <a:defRPr sz="4950">
                <a:latin typeface="+mj-lt"/>
              </a:defRPr>
            </a:lvl4pPr>
            <a:lvl5pPr marL="7681056" indent="0">
              <a:buNone/>
              <a:defRPr sz="495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69" y="18467871"/>
            <a:ext cx="2185636" cy="32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0040" y="27694365"/>
            <a:ext cx="8976360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rgbClr val="AB0520"/>
                </a:solidFill>
                <a:latin typeface="+mn-lt"/>
              </a:defRPr>
            </a:lvl1pPr>
            <a:lvl2pPr marL="1920264" indent="0">
              <a:buNone/>
              <a:defRPr sz="540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0997" y="30265205"/>
            <a:ext cx="8965406" cy="202292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9179838" y="22555200"/>
            <a:ext cx="8893968" cy="16188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0994" y="711917"/>
            <a:ext cx="8964824" cy="15882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94196" y="18400137"/>
            <a:ext cx="6436846" cy="1432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b="1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94196" y="20128780"/>
            <a:ext cx="6401626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i="1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0416" y="23032360"/>
            <a:ext cx="8965406" cy="2570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i="0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9179839" y="711920"/>
            <a:ext cx="8964824" cy="211995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10700400" y="1286932"/>
            <a:ext cx="17145000" cy="4897290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1"/>
                </a:solidFill>
              </a:defRPr>
            </a:lvl2pPr>
            <a:lvl3pPr>
              <a:defRPr sz="6000">
                <a:solidFill>
                  <a:schemeClr val="bg1"/>
                </a:solidFill>
              </a:defRPr>
            </a:lvl3pPr>
            <a:lvl4pPr>
              <a:defRPr sz="6000">
                <a:solidFill>
                  <a:schemeClr val="bg1"/>
                </a:solidFill>
              </a:defRPr>
            </a:lvl4pPr>
            <a:lvl5pPr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9179838" y="39387165"/>
            <a:ext cx="8893968" cy="6974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330997" y="16722723"/>
            <a:ext cx="8965406" cy="1682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920264" indent="0">
              <a:buNone/>
              <a:defRPr sz="4950">
                <a:latin typeface="+mj-lt"/>
              </a:defRPr>
            </a:lvl2pPr>
            <a:lvl3pPr marL="3840528" indent="0">
              <a:buNone/>
              <a:defRPr sz="4950">
                <a:latin typeface="+mj-lt"/>
              </a:defRPr>
            </a:lvl3pPr>
            <a:lvl4pPr marL="5760792" indent="0">
              <a:buNone/>
              <a:defRPr sz="4950">
                <a:latin typeface="+mj-lt"/>
              </a:defRPr>
            </a:lvl4pPr>
            <a:lvl5pPr marL="7681056" indent="0">
              <a:buNone/>
              <a:defRPr sz="495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69330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9617898" y="0"/>
            <a:ext cx="19169004" cy="512064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2" dirty="0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D3CBAEB-2C5F-4512-8C26-4DEB4250A4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1477" y="48621878"/>
            <a:ext cx="8246452" cy="175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840528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32" indent="-960132" algn="l" defTabSz="3840528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96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60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924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188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452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716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980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244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64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528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1056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320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584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848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2112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47460758"/>
            <a:ext cx="1296162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22FEBA-6489-4DE9-9D7E-A2F2A3B8FCB7}"/>
              </a:ext>
            </a:extLst>
          </p:cNvPr>
          <p:cNvSpPr/>
          <p:nvPr userDrawn="1"/>
        </p:nvSpPr>
        <p:spPr>
          <a:xfrm>
            <a:off x="9617898" y="0"/>
            <a:ext cx="19169004" cy="512064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2"/>
          </a:p>
        </p:txBody>
      </p:sp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:a16="http://schemas.microsoft.com/office/drawing/2014/main" id="{D966E4F6-FDC8-4C82-995F-F1A90D96EC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3" y="49149000"/>
            <a:ext cx="8749908" cy="15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5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29</cp:revision>
  <dcterms:created xsi:type="dcterms:W3CDTF">2020-01-24T17:58:16Z</dcterms:created>
  <dcterms:modified xsi:type="dcterms:W3CDTF">2022-01-20T20:11:07Z</dcterms:modified>
</cp:coreProperties>
</file>