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60" r:id="rId3"/>
    <p:sldId id="261" r:id="rId4"/>
  </p:sldIdLst>
  <p:sldSz cx="38404800" cy="51206400"/>
  <p:notesSz cx="6858000" cy="9144000"/>
  <p:defaultTextStyle>
    <a:defPPr>
      <a:defRPr lang="en-US"/>
    </a:defPPr>
    <a:lvl1pPr marL="0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9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5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0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4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70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25" autoAdjust="0"/>
    <p:restoredTop sz="94660"/>
  </p:normalViewPr>
  <p:slideViewPr>
    <p:cSldViewPr snapToGrid="0">
      <p:cViewPr varScale="1">
        <p:scale>
          <a:sx n="11" d="100"/>
          <a:sy n="11" d="100"/>
        </p:scale>
        <p:origin x="2453" y="178"/>
      </p:cViewPr>
      <p:guideLst>
        <p:guide orient="horz" pos="16128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69" y="18467871"/>
            <a:ext cx="2185636" cy="3200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0040" y="27694365"/>
            <a:ext cx="8976360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>
                <a:solidFill>
                  <a:srgbClr val="AB0520"/>
                </a:solidFill>
                <a:latin typeface="+mn-lt"/>
              </a:defRPr>
            </a:lvl1pPr>
            <a:lvl2pPr marL="1920264" indent="0">
              <a:buNone/>
              <a:defRPr sz="540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0997" y="30265205"/>
            <a:ext cx="8965406" cy="202292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9179838" y="22555200"/>
            <a:ext cx="8893968" cy="161882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0994" y="711917"/>
            <a:ext cx="8964824" cy="158824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94196" y="18400137"/>
            <a:ext cx="6436846" cy="1432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b="1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94196" y="20128780"/>
            <a:ext cx="6401626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i="1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0416" y="23032360"/>
            <a:ext cx="8965406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 i="0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9179839" y="711920"/>
            <a:ext cx="8964824" cy="211995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10700400" y="1286932"/>
            <a:ext cx="17145000" cy="4897290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1"/>
                </a:solidFill>
              </a:defRPr>
            </a:lvl2pPr>
            <a:lvl3pPr>
              <a:defRPr sz="6000">
                <a:solidFill>
                  <a:schemeClr val="bg1"/>
                </a:solidFill>
              </a:defRPr>
            </a:lvl3pPr>
            <a:lvl4pPr>
              <a:defRPr sz="6000">
                <a:solidFill>
                  <a:schemeClr val="bg1"/>
                </a:solidFill>
              </a:defRPr>
            </a:lvl4pPr>
            <a:lvl5pPr>
              <a:defRPr sz="6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9179838" y="39387165"/>
            <a:ext cx="8893968" cy="6974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330997" y="16722723"/>
            <a:ext cx="8965406" cy="1682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920264" indent="0">
              <a:buNone/>
              <a:defRPr sz="4950">
                <a:latin typeface="+mj-lt"/>
              </a:defRPr>
            </a:lvl2pPr>
            <a:lvl3pPr marL="3840528" indent="0">
              <a:buNone/>
              <a:defRPr sz="4950">
                <a:latin typeface="+mj-lt"/>
              </a:defRPr>
            </a:lvl3pPr>
            <a:lvl4pPr marL="5760792" indent="0">
              <a:buNone/>
              <a:defRPr sz="4950">
                <a:latin typeface="+mj-lt"/>
              </a:defRPr>
            </a:lvl4pPr>
            <a:lvl5pPr marL="7681056" indent="0">
              <a:buNone/>
              <a:defRPr sz="495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992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224C6C0-E7F9-4DFB-824B-D44192618D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69" y="18467871"/>
            <a:ext cx="2185636" cy="3200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5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76B7A0FC-4FE8-421A-994B-55D8FDB9471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0040" y="27694365"/>
            <a:ext cx="8976360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1">
                <a:solidFill>
                  <a:srgbClr val="AB0520"/>
                </a:solidFill>
                <a:latin typeface="+mn-lt"/>
              </a:defRPr>
            </a:lvl1pPr>
            <a:lvl2pPr marL="1920264" indent="0">
              <a:buNone/>
              <a:defRPr sz="540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edit Heading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05B0FB6E-CE76-4C07-9C86-F509614E8E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0997" y="30265205"/>
            <a:ext cx="8965406" cy="2022928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700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provide prompt and concise text</a:t>
            </a:r>
          </a:p>
        </p:txBody>
      </p:sp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FF16668A-E965-4F43-84B3-B2C4227B766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9179838" y="22555200"/>
            <a:ext cx="8893968" cy="161882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C20189C8-353B-428F-ADE1-B36C2587257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30994" y="711917"/>
            <a:ext cx="8964824" cy="158824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add Direct Presenters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81D7D4-63F5-4AF9-9F81-5FAAE968062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94196" y="18400137"/>
            <a:ext cx="6436846" cy="1432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b="1"/>
            </a:lvl1pPr>
            <a:lvl2pPr marL="1920264" indent="0">
              <a:buNone/>
              <a:defRPr sz="4950"/>
            </a:lvl2pPr>
            <a:lvl3pPr marL="3840528" indent="0">
              <a:buNone/>
              <a:defRPr sz="4950"/>
            </a:lvl3pPr>
            <a:lvl4pPr marL="5760792" indent="0">
              <a:buNone/>
              <a:defRPr sz="4950"/>
            </a:lvl4pPr>
            <a:lvl5pPr marL="7681056" indent="0">
              <a:buNone/>
              <a:defRPr sz="4950"/>
            </a:lvl5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61E1345-7A0B-4CCA-8E9F-CF0584DDB32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894196" y="20128780"/>
            <a:ext cx="6401626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50" i="1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Position</a:t>
            </a:r>
          </a:p>
        </p:txBody>
      </p:sp>
      <p:sp>
        <p:nvSpPr>
          <p:cNvPr id="51" name="Text Placeholder 49">
            <a:extLst>
              <a:ext uri="{FF2B5EF4-FFF2-40B4-BE49-F238E27FC236}">
                <a16:creationId xmlns:a16="http://schemas.microsoft.com/office/drawing/2014/main" id="{73303050-3A21-4294-9A2E-BECC3CDBC8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0416" y="23032360"/>
            <a:ext cx="8965406" cy="2570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 i="0"/>
            </a:lvl1pPr>
            <a:lvl2pPr marL="1920264" indent="0">
              <a:buNone/>
              <a:defRPr sz="4650"/>
            </a:lvl2pPr>
            <a:lvl3pPr marL="3840528" indent="0">
              <a:buNone/>
              <a:defRPr sz="4650"/>
            </a:lvl3pPr>
            <a:lvl4pPr marL="5760792" indent="0">
              <a:buNone/>
              <a:defRPr sz="4650"/>
            </a:lvl4pPr>
            <a:lvl5pPr marL="7681056" indent="0">
              <a:buNone/>
              <a:defRPr sz="4650"/>
            </a:lvl5pPr>
          </a:lstStyle>
          <a:p>
            <a:pPr lvl="0"/>
            <a:r>
              <a:rPr lang="en-US" dirty="0"/>
              <a:t>Department/Class</a:t>
            </a:r>
          </a:p>
        </p:txBody>
      </p:sp>
      <p:sp>
        <p:nvSpPr>
          <p:cNvPr id="52" name="Content Placeholder 45">
            <a:extLst>
              <a:ext uri="{FF2B5EF4-FFF2-40B4-BE49-F238E27FC236}">
                <a16:creationId xmlns:a16="http://schemas.microsoft.com/office/drawing/2014/main" id="{2E85D2FC-A9B6-4EE7-A9BB-84A5E530F79A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29179839" y="711920"/>
            <a:ext cx="8964824" cy="211995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5400"/>
            </a:lvl1pPr>
            <a:lvl2pPr marL="1920264" indent="0">
              <a:buNone/>
              <a:defRPr sz="5400"/>
            </a:lvl2pPr>
            <a:lvl3pPr marL="3840528" indent="0">
              <a:buNone/>
              <a:defRPr sz="5400"/>
            </a:lvl3pPr>
            <a:lvl4pPr marL="5760792" indent="0">
              <a:buNone/>
              <a:defRPr sz="5400"/>
            </a:lvl4pPr>
            <a:lvl5pPr marL="7681056" indent="0">
              <a:buNone/>
              <a:defRPr sz="5400"/>
            </a:lvl5pPr>
          </a:lstStyle>
          <a:p>
            <a:pPr lvl="0"/>
            <a:r>
              <a:rPr lang="en-US" dirty="0"/>
              <a:t>Click to edit Side Bar Title (Great use for additional charts, photos, tables and more!)</a:t>
            </a:r>
          </a:p>
          <a:p>
            <a:pPr lvl="0"/>
            <a:endParaRPr lang="en-US" dirty="0"/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60194BF4-D7EF-4D75-89D8-382427C6EC26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10700400" y="1286932"/>
            <a:ext cx="17145000" cy="4897290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</a:defRPr>
            </a:lvl1pPr>
            <a:lvl2pPr>
              <a:defRPr sz="6000">
                <a:solidFill>
                  <a:schemeClr val="bg1"/>
                </a:solidFill>
              </a:defRPr>
            </a:lvl2pPr>
            <a:lvl3pPr>
              <a:defRPr sz="6000">
                <a:solidFill>
                  <a:schemeClr val="bg1"/>
                </a:solidFill>
              </a:defRPr>
            </a:lvl3pPr>
            <a:lvl4pPr>
              <a:defRPr sz="6000">
                <a:solidFill>
                  <a:schemeClr val="bg1"/>
                </a:solidFill>
              </a:defRPr>
            </a:lvl4pPr>
            <a:lvl5pPr>
              <a:defRPr sz="6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Include main message of the poster, click to edit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23DB4F04-DE2B-443E-86D8-A2AB3ECF64A4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9179838" y="39387165"/>
            <a:ext cx="8893968" cy="6974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1920264" indent="0">
              <a:buNone/>
              <a:defRPr sz="4500"/>
            </a:lvl2pPr>
            <a:lvl3pPr marL="3840528" indent="0">
              <a:buNone/>
              <a:defRPr sz="4500"/>
            </a:lvl3pPr>
            <a:lvl4pPr marL="5760792" indent="0">
              <a:buNone/>
              <a:defRPr sz="4500"/>
            </a:lvl4pPr>
            <a:lvl5pPr marL="7681056" indent="0">
              <a:buNone/>
              <a:defRPr sz="4500"/>
            </a:lvl5pPr>
          </a:lstStyle>
          <a:p>
            <a:pPr lvl="0"/>
            <a:r>
              <a:rPr lang="en-US" dirty="0"/>
              <a:t>Click to add Author(s)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4A908-4F05-4A17-B9CE-9761333D1E43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330997" y="16722723"/>
            <a:ext cx="8965406" cy="1682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  <a:lvl2pPr marL="1920264" indent="0">
              <a:buNone/>
              <a:defRPr sz="4950">
                <a:latin typeface="+mj-lt"/>
              </a:defRPr>
            </a:lvl2pPr>
            <a:lvl3pPr marL="3840528" indent="0">
              <a:buNone/>
              <a:defRPr sz="4950">
                <a:latin typeface="+mj-lt"/>
              </a:defRPr>
            </a:lvl3pPr>
            <a:lvl4pPr marL="5760792" indent="0">
              <a:buNone/>
              <a:defRPr sz="4950">
                <a:latin typeface="+mj-lt"/>
              </a:defRPr>
            </a:lvl4pPr>
            <a:lvl5pPr marL="7681056" indent="0">
              <a:buNone/>
              <a:defRPr sz="4950">
                <a:latin typeface="+mj-lt"/>
              </a:defRPr>
            </a:lvl5pPr>
          </a:lstStyle>
          <a:p>
            <a:pPr lvl="0"/>
            <a:r>
              <a:rPr lang="en-US" dirty="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69330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A91C5F-AC7E-4001-80A9-95878AC30412}"/>
              </a:ext>
            </a:extLst>
          </p:cNvPr>
          <p:cNvSpPr/>
          <p:nvPr userDrawn="1"/>
        </p:nvSpPr>
        <p:spPr>
          <a:xfrm>
            <a:off x="9617898" y="0"/>
            <a:ext cx="19169004" cy="51206400"/>
          </a:xfrm>
          <a:prstGeom prst="rect">
            <a:avLst/>
          </a:prstGeom>
          <a:solidFill>
            <a:srgbClr val="20417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2" dirty="0"/>
          </a:p>
        </p:txBody>
      </p:sp>
      <p:pic>
        <p:nvPicPr>
          <p:cNvPr id="4" name="Picture 3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DD3CBAEB-2C5F-4512-8C26-4DEB4250A4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1477" y="48621878"/>
            <a:ext cx="8246452" cy="175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9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3840528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32" indent="-960132" algn="l" defTabSz="3840528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96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60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924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188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452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716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980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244" indent="-960132" algn="l" defTabSz="3840528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64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528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92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1056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320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584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848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2112" algn="l" defTabSz="3840528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47460758"/>
            <a:ext cx="1296162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22FEBA-6489-4DE9-9D7E-A2F2A3B8FCB7}"/>
              </a:ext>
            </a:extLst>
          </p:cNvPr>
          <p:cNvSpPr/>
          <p:nvPr userDrawn="1"/>
        </p:nvSpPr>
        <p:spPr>
          <a:xfrm>
            <a:off x="9617898" y="0"/>
            <a:ext cx="19169004" cy="51206400"/>
          </a:xfrm>
          <a:prstGeom prst="rect">
            <a:avLst/>
          </a:prstGeom>
          <a:solidFill>
            <a:srgbClr val="AB05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2"/>
          </a:p>
        </p:txBody>
      </p:sp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:a16="http://schemas.microsoft.com/office/drawing/2014/main" id="{D966E4F6-FDC8-4C82-995F-F1A90D96EC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803" y="49149000"/>
            <a:ext cx="8749908" cy="157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5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B063A9-CB7E-4283-BF4F-13D5438CEA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03B73-4384-4C97-BE24-B65C3692B1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EC34-C487-4871-A72B-4DE0367DA4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511B83-95D4-464D-A817-EBD481CF1EB5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D5E896-E0F0-4A3E-91C2-5FD21331829B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1651CA-DA3D-45F3-9C15-5C4EC84F69F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917A33-F151-4323-B34B-07F7F37CFCF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56BCDCA-8628-4533-A6B9-01C3BCF7EF0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529E424-3A7E-4C2D-8201-9209B7DE9397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197403-4E92-4EE5-930F-5EC0CA621D43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9B6B12D-39FB-4C26-AEC0-09BBF5816404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B5CC01-68A8-4C41-8F5D-4DC8E360DE3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7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7A33B8-9C79-4633-9073-73367A4B02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3C8901-4CBE-49B3-B647-1B15B13CCA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3BD9-6604-49A7-B7FF-5E87B10F18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E45934-956F-408B-88F7-4EBEE193E38B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A50529-F3CE-4278-B856-CC1EFFAF2D28}"/>
              </a:ext>
            </a:extLst>
          </p:cNvPr>
          <p:cNvSpPr>
            <a:spLocks noGrp="1"/>
          </p:cNvSpPr>
          <p:nvPr>
            <p:ph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D099A1-82F6-48E7-B9D3-B0F37FAC063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A43D13-7B03-46AD-96A4-8319312B3A9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78311A-8BD2-4985-9D46-CE966F3FB9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99A7699-1E5F-4A5B-9CC4-91941E88178C}"/>
              </a:ext>
            </a:extLst>
          </p:cNvPr>
          <p:cNvSpPr>
            <a:spLocks noGrp="1"/>
          </p:cNvSpPr>
          <p:nvPr>
            <p:ph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4D8999-AD01-4697-BE5F-4D614AEFE056}"/>
              </a:ext>
            </a:extLst>
          </p:cNvPr>
          <p:cNvSpPr>
            <a:spLocks noGrp="1"/>
          </p:cNvSpPr>
          <p:nvPr>
            <p:ph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4E4D32E-86F6-4F25-8BDA-F5F771F558D5}"/>
              </a:ext>
            </a:extLst>
          </p:cNvPr>
          <p:cNvSpPr>
            <a:spLocks noGrp="1"/>
          </p:cNvSpPr>
          <p:nvPr>
            <p:ph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09495DD-A9B2-4F47-8C4D-FAF11016B960}"/>
              </a:ext>
            </a:extLst>
          </p:cNvPr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700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Alex - (alexlyon)</dc:creator>
  <cp:lastModifiedBy>Leanna Dominguez</cp:lastModifiedBy>
  <cp:revision>29</cp:revision>
  <dcterms:created xsi:type="dcterms:W3CDTF">2020-01-24T17:58:16Z</dcterms:created>
  <dcterms:modified xsi:type="dcterms:W3CDTF">2022-01-20T20:11:07Z</dcterms:modified>
</cp:coreProperties>
</file>