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33" r:id="rId2"/>
    <p:sldMasterId id="2147483735" r:id="rId3"/>
    <p:sldMasterId id="2147483750" r:id="rId4"/>
    <p:sldMasterId id="2147483763" r:id="rId5"/>
  </p:sldMasterIdLst>
  <p:notesMasterIdLst>
    <p:notesMasterId r:id="rId8"/>
  </p:notesMasterIdLst>
  <p:handoutMasterIdLst>
    <p:handoutMasterId r:id="rId9"/>
  </p:handoutMasterIdLst>
  <p:sldIdLst>
    <p:sldId id="258" r:id="rId6"/>
    <p:sldId id="261" r:id="rId7"/>
  </p:sldIdLst>
  <p:sldSz cx="16459200" cy="32918400"/>
  <p:notesSz cx="7010400" cy="9296400"/>
  <p:defaultTextStyle>
    <a:defPPr>
      <a:defRPr lang="en-US"/>
    </a:defPPr>
    <a:lvl1pPr marL="0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1pPr>
    <a:lvl2pPr marL="277566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2pPr>
    <a:lvl3pPr marL="555132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3pPr>
    <a:lvl4pPr marL="832698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4pPr>
    <a:lvl5pPr marL="1110264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5pPr>
    <a:lvl6pPr marL="1387831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6pPr>
    <a:lvl7pPr marL="1665397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7pPr>
    <a:lvl8pPr marL="1942963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8pPr>
    <a:lvl9pPr marL="2220529" algn="l" defTabSz="277566" rtl="0" eaLnBrk="1" latinLnBrk="0" hangingPunct="1">
      <a:defRPr sz="109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44"/>
    <a:srgbClr val="AB05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94674"/>
  </p:normalViewPr>
  <p:slideViewPr>
    <p:cSldViewPr snapToGrid="0">
      <p:cViewPr varScale="1">
        <p:scale>
          <a:sx n="17" d="100"/>
          <a:sy n="17" d="100"/>
        </p:scale>
        <p:origin x="300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0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BB3F6A5-680A-44D2-A67D-1D2B3993FAF8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D34A8C6-4608-4FF9-9B7F-DA3158850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9621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BFD7E6D-5AA3-F14C-BDB3-36AA178AB44A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20975" y="1162050"/>
            <a:ext cx="156845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FB75DAE-9935-094A-8773-B89657CE34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33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1pPr>
    <a:lvl2pPr marL="277566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2pPr>
    <a:lvl3pPr marL="555132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3pPr>
    <a:lvl4pPr marL="832698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4pPr>
    <a:lvl5pPr marL="1110264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5pPr>
    <a:lvl6pPr marL="1387831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6pPr>
    <a:lvl7pPr marL="1665397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7pPr>
    <a:lvl8pPr marL="1942963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8pPr>
    <a:lvl9pPr marL="2220529" algn="l" defTabSz="555132" rtl="0" eaLnBrk="1" latinLnBrk="0" hangingPunct="1">
      <a:defRPr sz="72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720975" y="1162050"/>
            <a:ext cx="156845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75DAE-9935-094A-8773-B89657CE34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569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"/>
            <a:ext cx="16459200" cy="5396619"/>
          </a:xfrm>
          <a:prstGeom prst="rect">
            <a:avLst/>
          </a:prstGeom>
          <a:solidFill>
            <a:srgbClr val="0020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94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411957" y="887415"/>
            <a:ext cx="12075302" cy="137681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6000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3pPr marL="4388906" indent="0">
              <a:buNone/>
              <a:defRPr/>
            </a:lvl3pPr>
          </a:lstStyle>
          <a:p>
            <a:pPr lvl="0"/>
            <a:r>
              <a:rPr lang="en-US" dirty="0"/>
              <a:t>Academic Research Poster Template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B92F0C-8556-0542-A460-343DC91DBA4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411957" y="2605088"/>
            <a:ext cx="12075302" cy="997094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54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FAF324-CCC6-AD41-842E-6A48D88949F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411957" y="3904959"/>
            <a:ext cx="12075302" cy="94225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affiliations</a:t>
            </a:r>
          </a:p>
        </p:txBody>
      </p:sp>
      <p:sp>
        <p:nvSpPr>
          <p:cNvPr id="28" name="Content Placeholder 26">
            <a:extLst>
              <a:ext uri="{FF2B5EF4-FFF2-40B4-BE49-F238E27FC236}">
                <a16:creationId xmlns:a16="http://schemas.microsoft.com/office/drawing/2014/main" id="{975DA8D2-3B2C-0A47-A2AF-CAB9A09DC6A0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4252933" y="8955256"/>
            <a:ext cx="3846388" cy="69324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lang="en-US" sz="2400" b="1" kern="1200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header</a:t>
            </a:r>
          </a:p>
        </p:txBody>
      </p:sp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141890" y="10090315"/>
            <a:ext cx="3831021" cy="95853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2" name="Content Placeholder 26">
            <a:extLst>
              <a:ext uri="{FF2B5EF4-FFF2-40B4-BE49-F238E27FC236}">
                <a16:creationId xmlns:a16="http://schemas.microsoft.com/office/drawing/2014/main" id="{B71A28A8-3E0F-1B43-8A33-BAFE58588D04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141890" y="20117462"/>
            <a:ext cx="3831021" cy="693245"/>
          </a:xfrm>
          <a:prstGeom prst="rect">
            <a:avLst/>
          </a:prstGeom>
        </p:spPr>
        <p:txBody>
          <a:bodyPr anchor="ctr"/>
          <a:lstStyle>
            <a:lvl1pPr>
              <a:defRPr lang="en-US" sz="2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33" name="Content Placeholder 30">
            <a:extLst>
              <a:ext uri="{FF2B5EF4-FFF2-40B4-BE49-F238E27FC236}">
                <a16:creationId xmlns:a16="http://schemas.microsoft.com/office/drawing/2014/main" id="{30457E91-F968-C44E-9ABF-B93A2FB7D1C3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141890" y="21252519"/>
            <a:ext cx="3831021" cy="95853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8" name="Content Placeholder 30">
            <a:extLst>
              <a:ext uri="{FF2B5EF4-FFF2-40B4-BE49-F238E27FC236}">
                <a16:creationId xmlns:a16="http://schemas.microsoft.com/office/drawing/2014/main" id="{50DB73C4-6087-574A-9736-9DE0F9651031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4252933" y="26454762"/>
            <a:ext cx="3846388" cy="43830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1" name="Content Placeholder 30">
            <a:extLst>
              <a:ext uri="{FF2B5EF4-FFF2-40B4-BE49-F238E27FC236}">
                <a16:creationId xmlns:a16="http://schemas.microsoft.com/office/drawing/2014/main" id="{48AF5D59-2F0A-0F47-A700-6341CD67DD89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12462643" y="10090150"/>
            <a:ext cx="3871005" cy="95853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2" name="Content Placeholder 26">
            <a:extLst>
              <a:ext uri="{FF2B5EF4-FFF2-40B4-BE49-F238E27FC236}">
                <a16:creationId xmlns:a16="http://schemas.microsoft.com/office/drawing/2014/main" id="{BBC5A809-1C20-3748-A9F7-780EEF71BD97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12462642" y="20117133"/>
            <a:ext cx="3871005" cy="693245"/>
          </a:xfrm>
          <a:prstGeom prst="rect">
            <a:avLst/>
          </a:prstGeom>
        </p:spPr>
        <p:txBody>
          <a:bodyPr anchor="ctr"/>
          <a:lstStyle>
            <a:lvl1pPr>
              <a:defRPr lang="en-US" sz="2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43" name="Content Placeholder 30">
            <a:extLst>
              <a:ext uri="{FF2B5EF4-FFF2-40B4-BE49-F238E27FC236}">
                <a16:creationId xmlns:a16="http://schemas.microsoft.com/office/drawing/2014/main" id="{ECD4261F-6E5E-0C42-9376-17774B214804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12462642" y="21252033"/>
            <a:ext cx="3871005" cy="35944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4" name="Content Placeholder 26">
            <a:extLst>
              <a:ext uri="{FF2B5EF4-FFF2-40B4-BE49-F238E27FC236}">
                <a16:creationId xmlns:a16="http://schemas.microsoft.com/office/drawing/2014/main" id="{E9D81A16-E8BE-C744-AEF4-310446CA5AD9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12462642" y="25288113"/>
            <a:ext cx="3871005" cy="693245"/>
          </a:xfrm>
          <a:prstGeom prst="rect">
            <a:avLst/>
          </a:prstGeom>
        </p:spPr>
        <p:txBody>
          <a:bodyPr anchor="ctr"/>
          <a:lstStyle>
            <a:lvl1pPr>
              <a:defRPr lang="en-US" sz="2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45" name="Content Placeholder 30">
            <a:extLst>
              <a:ext uri="{FF2B5EF4-FFF2-40B4-BE49-F238E27FC236}">
                <a16:creationId xmlns:a16="http://schemas.microsoft.com/office/drawing/2014/main" id="{629670B4-48BD-A84E-9804-F73FBE7DB18E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12462640" y="26454762"/>
            <a:ext cx="3871005" cy="43830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0" name="Content Placeholder 26">
            <a:extLst>
              <a:ext uri="{FF2B5EF4-FFF2-40B4-BE49-F238E27FC236}">
                <a16:creationId xmlns:a16="http://schemas.microsoft.com/office/drawing/2014/main" id="{904C4B89-60DA-3041-BC97-4E99A1BE4198}"/>
              </a:ext>
            </a:extLst>
          </p:cNvPr>
          <p:cNvSpPr>
            <a:spLocks noGrp="1"/>
          </p:cNvSpPr>
          <p:nvPr>
            <p:ph sz="quarter" idx="33" hasCustomPrompt="1"/>
          </p:nvPr>
        </p:nvSpPr>
        <p:spPr>
          <a:xfrm>
            <a:off x="8379278" y="8955256"/>
            <a:ext cx="3846388" cy="693245"/>
          </a:xfrm>
          <a:prstGeom prst="rect">
            <a:avLst/>
          </a:prstGeom>
        </p:spPr>
        <p:txBody>
          <a:bodyPr anchor="ctr"/>
          <a:lstStyle>
            <a:lvl1pPr>
              <a:defRPr lang="en-US" sz="2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39" name="Content Placeholder 30">
            <a:extLst>
              <a:ext uri="{FF2B5EF4-FFF2-40B4-BE49-F238E27FC236}">
                <a16:creationId xmlns:a16="http://schemas.microsoft.com/office/drawing/2014/main" id="{61F5B2CB-FDBF-8B4A-8965-22E9976855A8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8379278" y="26454762"/>
            <a:ext cx="3846388" cy="43830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0" name="Content Placeholder 26">
            <a:extLst>
              <a:ext uri="{FF2B5EF4-FFF2-40B4-BE49-F238E27FC236}">
                <a16:creationId xmlns:a16="http://schemas.microsoft.com/office/drawing/2014/main" id="{3326FEBE-019A-3B48-84D2-4F8BB79778AA}"/>
              </a:ext>
            </a:extLst>
          </p:cNvPr>
          <p:cNvSpPr>
            <a:spLocks noGrp="1"/>
          </p:cNvSpPr>
          <p:nvPr>
            <p:ph sz="quarter" idx="37" hasCustomPrompt="1"/>
          </p:nvPr>
        </p:nvSpPr>
        <p:spPr>
          <a:xfrm>
            <a:off x="126523" y="8955254"/>
            <a:ext cx="3846388" cy="693245"/>
          </a:xfrm>
          <a:prstGeom prst="rect">
            <a:avLst/>
          </a:prstGeom>
        </p:spPr>
        <p:txBody>
          <a:bodyPr anchor="ctr"/>
          <a:lstStyle>
            <a:lvl1pPr>
              <a:defRPr lang="en-US" sz="2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62" name="Content Placeholder 26">
            <a:extLst>
              <a:ext uri="{FF2B5EF4-FFF2-40B4-BE49-F238E27FC236}">
                <a16:creationId xmlns:a16="http://schemas.microsoft.com/office/drawing/2014/main" id="{CCBAFB0D-B1A5-DD41-98D3-6D09FCEC770C}"/>
              </a:ext>
            </a:extLst>
          </p:cNvPr>
          <p:cNvSpPr>
            <a:spLocks noGrp="1"/>
          </p:cNvSpPr>
          <p:nvPr>
            <p:ph sz="quarter" idx="38" hasCustomPrompt="1"/>
          </p:nvPr>
        </p:nvSpPr>
        <p:spPr>
          <a:xfrm>
            <a:off x="12487259" y="8982947"/>
            <a:ext cx="3846388" cy="693245"/>
          </a:xfrm>
          <a:prstGeom prst="rect">
            <a:avLst/>
          </a:prstGeom>
        </p:spPr>
        <p:txBody>
          <a:bodyPr anchor="ctr"/>
          <a:lstStyle>
            <a:lvl1pPr>
              <a:defRPr lang="en-US" sz="2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40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39" hasCustomPrompt="1"/>
          </p:nvPr>
        </p:nvSpPr>
        <p:spPr>
          <a:xfrm>
            <a:off x="4260616" y="10119380"/>
            <a:ext cx="3831021" cy="81895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9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40" hasCustomPrompt="1"/>
          </p:nvPr>
        </p:nvSpPr>
        <p:spPr>
          <a:xfrm>
            <a:off x="4252934" y="18779783"/>
            <a:ext cx="3831021" cy="720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0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41" hasCustomPrompt="1"/>
          </p:nvPr>
        </p:nvSpPr>
        <p:spPr>
          <a:xfrm>
            <a:off x="8379278" y="10119380"/>
            <a:ext cx="3831021" cy="81895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1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42" hasCustomPrompt="1"/>
          </p:nvPr>
        </p:nvSpPr>
        <p:spPr>
          <a:xfrm>
            <a:off x="8371596" y="18779783"/>
            <a:ext cx="3831021" cy="720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9" name="Freeform 58"/>
          <p:cNvSpPr/>
          <p:nvPr userDrawn="1"/>
        </p:nvSpPr>
        <p:spPr bwMode="auto">
          <a:xfrm>
            <a:off x="12754581" y="-168279"/>
            <a:ext cx="3497233" cy="1091517"/>
          </a:xfrm>
          <a:custGeom>
            <a:avLst/>
            <a:gdLst>
              <a:gd name="connsiteX0" fmla="*/ 41563 w 6400800"/>
              <a:gd name="connsiteY0" fmla="*/ 124691 h 8728363"/>
              <a:gd name="connsiteX1" fmla="*/ 41563 w 6400800"/>
              <a:gd name="connsiteY1" fmla="*/ 6691745 h 8728363"/>
              <a:gd name="connsiteX2" fmla="*/ 3158836 w 6400800"/>
              <a:gd name="connsiteY2" fmla="*/ 8728363 h 8728363"/>
              <a:gd name="connsiteX3" fmla="*/ 6400800 w 6400800"/>
              <a:gd name="connsiteY3" fmla="*/ 6650181 h 8728363"/>
              <a:gd name="connsiteX4" fmla="*/ 6359236 w 6400800"/>
              <a:gd name="connsiteY4" fmla="*/ 0 h 8728363"/>
              <a:gd name="connsiteX5" fmla="*/ 0 w 6400800"/>
              <a:gd name="connsiteY5" fmla="*/ 83127 h 8728363"/>
              <a:gd name="connsiteX6" fmla="*/ 0 w 6400800"/>
              <a:gd name="connsiteY6" fmla="*/ 83127 h 8728363"/>
              <a:gd name="connsiteX7" fmla="*/ 41563 w 6400800"/>
              <a:gd name="connsiteY7" fmla="*/ 706581 h 8728363"/>
              <a:gd name="connsiteX0" fmla="*/ 41563 w 6400800"/>
              <a:gd name="connsiteY0" fmla="*/ 41564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0 w 6400800"/>
              <a:gd name="connsiteY6" fmla="*/ 0 h 8645236"/>
              <a:gd name="connsiteX7" fmla="*/ 41563 w 6400800"/>
              <a:gd name="connsiteY7" fmla="*/ 623454 h 8645236"/>
              <a:gd name="connsiteX0" fmla="*/ 41563 w 6400800"/>
              <a:gd name="connsiteY0" fmla="*/ 41564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0 w 6400800"/>
              <a:gd name="connsiteY6" fmla="*/ 0 h 8645236"/>
              <a:gd name="connsiteX0" fmla="*/ 41563 w 6400800"/>
              <a:gd name="connsiteY0" fmla="*/ 41564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0 w 6400800"/>
              <a:gd name="connsiteY6" fmla="*/ 0 h 8645236"/>
              <a:gd name="connsiteX7" fmla="*/ 41563 w 6400800"/>
              <a:gd name="connsiteY7" fmla="*/ 41564 h 8645236"/>
              <a:gd name="connsiteX0" fmla="*/ 83127 w 6400800"/>
              <a:gd name="connsiteY0" fmla="*/ 872837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0 w 6400800"/>
              <a:gd name="connsiteY6" fmla="*/ 0 h 8645236"/>
              <a:gd name="connsiteX7" fmla="*/ 83127 w 6400800"/>
              <a:gd name="connsiteY7" fmla="*/ 872837 h 8645236"/>
              <a:gd name="connsiteX0" fmla="*/ 83127 w 6400800"/>
              <a:gd name="connsiteY0" fmla="*/ 872837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83127 w 6400800"/>
              <a:gd name="connsiteY6" fmla="*/ 872837 h 8645236"/>
              <a:gd name="connsiteX0" fmla="*/ 41564 w 6359237"/>
              <a:gd name="connsiteY0" fmla="*/ 83127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41564 w 6359237"/>
              <a:gd name="connsiteY5" fmla="*/ 83127 h 7855526"/>
              <a:gd name="connsiteX0" fmla="*/ 41564 w 6359237"/>
              <a:gd name="connsiteY0" fmla="*/ 41563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41564 w 6359237"/>
              <a:gd name="connsiteY5" fmla="*/ 41563 h 7855526"/>
              <a:gd name="connsiteX0" fmla="*/ 41564 w 6359237"/>
              <a:gd name="connsiteY0" fmla="*/ 0 h 7897090"/>
              <a:gd name="connsiteX1" fmla="*/ 0 w 6359237"/>
              <a:gd name="connsiteY1" fmla="*/ 5860472 h 7897090"/>
              <a:gd name="connsiteX2" fmla="*/ 3117273 w 6359237"/>
              <a:gd name="connsiteY2" fmla="*/ 7897090 h 7897090"/>
              <a:gd name="connsiteX3" fmla="*/ 6359237 w 6359237"/>
              <a:gd name="connsiteY3" fmla="*/ 5818908 h 7897090"/>
              <a:gd name="connsiteX4" fmla="*/ 6317673 w 6359237"/>
              <a:gd name="connsiteY4" fmla="*/ 41564 h 7897090"/>
              <a:gd name="connsiteX5" fmla="*/ 41564 w 6359237"/>
              <a:gd name="connsiteY5" fmla="*/ 0 h 7897090"/>
              <a:gd name="connsiteX0" fmla="*/ 41564 w 6359237"/>
              <a:gd name="connsiteY0" fmla="*/ 83127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41564 w 6359237"/>
              <a:gd name="connsiteY5" fmla="*/ 83127 h 7855526"/>
              <a:gd name="connsiteX0" fmla="*/ 41564 w 6359237"/>
              <a:gd name="connsiteY0" fmla="*/ 0 h 7855527"/>
              <a:gd name="connsiteX1" fmla="*/ 0 w 6359237"/>
              <a:gd name="connsiteY1" fmla="*/ 5818909 h 7855527"/>
              <a:gd name="connsiteX2" fmla="*/ 3117273 w 6359237"/>
              <a:gd name="connsiteY2" fmla="*/ 7855527 h 7855527"/>
              <a:gd name="connsiteX3" fmla="*/ 6359237 w 6359237"/>
              <a:gd name="connsiteY3" fmla="*/ 5777345 h 7855527"/>
              <a:gd name="connsiteX4" fmla="*/ 6317673 w 6359237"/>
              <a:gd name="connsiteY4" fmla="*/ 1 h 7855527"/>
              <a:gd name="connsiteX5" fmla="*/ 41564 w 6359237"/>
              <a:gd name="connsiteY5" fmla="*/ 0 h 7855527"/>
              <a:gd name="connsiteX0" fmla="*/ 0 w 6400800"/>
              <a:gd name="connsiteY0" fmla="*/ 41563 h 7855526"/>
              <a:gd name="connsiteX1" fmla="*/ 41563 w 6400800"/>
              <a:gd name="connsiteY1" fmla="*/ 5818908 h 7855526"/>
              <a:gd name="connsiteX2" fmla="*/ 3158836 w 6400800"/>
              <a:gd name="connsiteY2" fmla="*/ 7855526 h 7855526"/>
              <a:gd name="connsiteX3" fmla="*/ 6400800 w 6400800"/>
              <a:gd name="connsiteY3" fmla="*/ 5777344 h 7855526"/>
              <a:gd name="connsiteX4" fmla="*/ 6359236 w 6400800"/>
              <a:gd name="connsiteY4" fmla="*/ 0 h 7855526"/>
              <a:gd name="connsiteX5" fmla="*/ 0 w 6400800"/>
              <a:gd name="connsiteY5" fmla="*/ 41563 h 7855526"/>
              <a:gd name="connsiteX0" fmla="*/ 41564 w 6359237"/>
              <a:gd name="connsiteY0" fmla="*/ 83127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41564 w 6359237"/>
              <a:gd name="connsiteY5" fmla="*/ 83127 h 7855526"/>
              <a:gd name="connsiteX0" fmla="*/ 20049 w 6359237"/>
              <a:gd name="connsiteY0" fmla="*/ 7823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20049 w 6359237"/>
              <a:gd name="connsiteY5" fmla="*/ 7823 h 7855526"/>
              <a:gd name="connsiteX0" fmla="*/ 20049 w 6371461"/>
              <a:gd name="connsiteY0" fmla="*/ 0 h 7847703"/>
              <a:gd name="connsiteX1" fmla="*/ 0 w 6371461"/>
              <a:gd name="connsiteY1" fmla="*/ 5811085 h 7847703"/>
              <a:gd name="connsiteX2" fmla="*/ 3117273 w 6371461"/>
              <a:gd name="connsiteY2" fmla="*/ 7847703 h 7847703"/>
              <a:gd name="connsiteX3" fmla="*/ 6359237 w 6371461"/>
              <a:gd name="connsiteY3" fmla="*/ 5769521 h 7847703"/>
              <a:gd name="connsiteX4" fmla="*/ 6371461 w 6371461"/>
              <a:gd name="connsiteY4" fmla="*/ 2935 h 7847703"/>
              <a:gd name="connsiteX5" fmla="*/ 20049 w 6371461"/>
              <a:gd name="connsiteY5" fmla="*/ 0 h 7847703"/>
              <a:gd name="connsiteX0" fmla="*/ 20049 w 6359858"/>
              <a:gd name="connsiteY0" fmla="*/ 0 h 7847703"/>
              <a:gd name="connsiteX1" fmla="*/ 0 w 6359858"/>
              <a:gd name="connsiteY1" fmla="*/ 5811085 h 7847703"/>
              <a:gd name="connsiteX2" fmla="*/ 3117273 w 6359858"/>
              <a:gd name="connsiteY2" fmla="*/ 7847703 h 7847703"/>
              <a:gd name="connsiteX3" fmla="*/ 6359237 w 6359858"/>
              <a:gd name="connsiteY3" fmla="*/ 5769521 h 7847703"/>
              <a:gd name="connsiteX4" fmla="*/ 6349946 w 6359858"/>
              <a:gd name="connsiteY4" fmla="*/ 13693 h 7847703"/>
              <a:gd name="connsiteX5" fmla="*/ 20049 w 6359858"/>
              <a:gd name="connsiteY5" fmla="*/ 0 h 7847703"/>
              <a:gd name="connsiteX0" fmla="*/ 20049 w 6359858"/>
              <a:gd name="connsiteY0" fmla="*/ 0 h 7847703"/>
              <a:gd name="connsiteX1" fmla="*/ 0 w 6359858"/>
              <a:gd name="connsiteY1" fmla="*/ 5811085 h 7847703"/>
              <a:gd name="connsiteX2" fmla="*/ 3117273 w 6359858"/>
              <a:gd name="connsiteY2" fmla="*/ 7847703 h 7847703"/>
              <a:gd name="connsiteX3" fmla="*/ 6359237 w 6359858"/>
              <a:gd name="connsiteY3" fmla="*/ 5823309 h 7847703"/>
              <a:gd name="connsiteX4" fmla="*/ 6349946 w 6359858"/>
              <a:gd name="connsiteY4" fmla="*/ 13693 h 7847703"/>
              <a:gd name="connsiteX5" fmla="*/ 20049 w 6359858"/>
              <a:gd name="connsiteY5" fmla="*/ 0 h 7847703"/>
              <a:gd name="connsiteX0" fmla="*/ 20049 w 6359858"/>
              <a:gd name="connsiteY0" fmla="*/ 0 h 7869218"/>
              <a:gd name="connsiteX1" fmla="*/ 0 w 6359858"/>
              <a:gd name="connsiteY1" fmla="*/ 5811085 h 7869218"/>
              <a:gd name="connsiteX2" fmla="*/ 3138788 w 6359858"/>
              <a:gd name="connsiteY2" fmla="*/ 7869218 h 7869218"/>
              <a:gd name="connsiteX3" fmla="*/ 6359237 w 6359858"/>
              <a:gd name="connsiteY3" fmla="*/ 5823309 h 7869218"/>
              <a:gd name="connsiteX4" fmla="*/ 6349946 w 6359858"/>
              <a:gd name="connsiteY4" fmla="*/ 13693 h 7869218"/>
              <a:gd name="connsiteX5" fmla="*/ 20049 w 6359858"/>
              <a:gd name="connsiteY5" fmla="*/ 0 h 7869218"/>
              <a:gd name="connsiteX0" fmla="*/ 0 w 6361324"/>
              <a:gd name="connsiteY0" fmla="*/ 0 h 7858461"/>
              <a:gd name="connsiteX1" fmla="*/ 1466 w 6361324"/>
              <a:gd name="connsiteY1" fmla="*/ 5800328 h 7858461"/>
              <a:gd name="connsiteX2" fmla="*/ 3140254 w 6361324"/>
              <a:gd name="connsiteY2" fmla="*/ 7858461 h 7858461"/>
              <a:gd name="connsiteX3" fmla="*/ 6360703 w 6361324"/>
              <a:gd name="connsiteY3" fmla="*/ 5812552 h 7858461"/>
              <a:gd name="connsiteX4" fmla="*/ 6351412 w 6361324"/>
              <a:gd name="connsiteY4" fmla="*/ 2936 h 7858461"/>
              <a:gd name="connsiteX5" fmla="*/ 0 w 6361324"/>
              <a:gd name="connsiteY5" fmla="*/ 0 h 7858461"/>
              <a:gd name="connsiteX0" fmla="*/ 0 w 6372928"/>
              <a:gd name="connsiteY0" fmla="*/ 0 h 7858461"/>
              <a:gd name="connsiteX1" fmla="*/ 1466 w 6372928"/>
              <a:gd name="connsiteY1" fmla="*/ 5800328 h 7858461"/>
              <a:gd name="connsiteX2" fmla="*/ 3140254 w 6372928"/>
              <a:gd name="connsiteY2" fmla="*/ 7858461 h 7858461"/>
              <a:gd name="connsiteX3" fmla="*/ 6360703 w 6372928"/>
              <a:gd name="connsiteY3" fmla="*/ 5812552 h 7858461"/>
              <a:gd name="connsiteX4" fmla="*/ 6372928 w 6372928"/>
              <a:gd name="connsiteY4" fmla="*/ 13694 h 7858461"/>
              <a:gd name="connsiteX5" fmla="*/ 0 w 6372928"/>
              <a:gd name="connsiteY5" fmla="*/ 0 h 7858461"/>
              <a:gd name="connsiteX0" fmla="*/ 0 w 6372928"/>
              <a:gd name="connsiteY0" fmla="*/ 299879 h 8158340"/>
              <a:gd name="connsiteX1" fmla="*/ 1466 w 6372928"/>
              <a:gd name="connsiteY1" fmla="*/ 6100207 h 8158340"/>
              <a:gd name="connsiteX2" fmla="*/ 3140254 w 6372928"/>
              <a:gd name="connsiteY2" fmla="*/ 8158340 h 8158340"/>
              <a:gd name="connsiteX3" fmla="*/ 6360703 w 6372928"/>
              <a:gd name="connsiteY3" fmla="*/ 6112431 h 8158340"/>
              <a:gd name="connsiteX4" fmla="*/ 6372928 w 6372928"/>
              <a:gd name="connsiteY4" fmla="*/ 50 h 8158340"/>
              <a:gd name="connsiteX5" fmla="*/ 0 w 6372928"/>
              <a:gd name="connsiteY5" fmla="*/ 299879 h 8158340"/>
              <a:gd name="connsiteX0" fmla="*/ 54192 w 6371466"/>
              <a:gd name="connsiteY0" fmla="*/ 12434 h 8158290"/>
              <a:gd name="connsiteX1" fmla="*/ 4 w 6371466"/>
              <a:gd name="connsiteY1" fmla="*/ 6100157 h 8158290"/>
              <a:gd name="connsiteX2" fmla="*/ 3138792 w 6371466"/>
              <a:gd name="connsiteY2" fmla="*/ 8158290 h 8158290"/>
              <a:gd name="connsiteX3" fmla="*/ 6359241 w 6371466"/>
              <a:gd name="connsiteY3" fmla="*/ 6112381 h 8158290"/>
              <a:gd name="connsiteX4" fmla="*/ 6371466 w 6371466"/>
              <a:gd name="connsiteY4" fmla="*/ 0 h 8158290"/>
              <a:gd name="connsiteX5" fmla="*/ 54192 w 6371466"/>
              <a:gd name="connsiteY5" fmla="*/ 12434 h 8158290"/>
              <a:gd name="connsiteX0" fmla="*/ 0 w 6372928"/>
              <a:gd name="connsiteY0" fmla="*/ 38561 h 8158290"/>
              <a:gd name="connsiteX1" fmla="*/ 1466 w 6372928"/>
              <a:gd name="connsiteY1" fmla="*/ 6100157 h 8158290"/>
              <a:gd name="connsiteX2" fmla="*/ 3140254 w 6372928"/>
              <a:gd name="connsiteY2" fmla="*/ 8158290 h 8158290"/>
              <a:gd name="connsiteX3" fmla="*/ 6360703 w 6372928"/>
              <a:gd name="connsiteY3" fmla="*/ 6112381 h 8158290"/>
              <a:gd name="connsiteX4" fmla="*/ 6372928 w 6372928"/>
              <a:gd name="connsiteY4" fmla="*/ 0 h 8158290"/>
              <a:gd name="connsiteX5" fmla="*/ 0 w 6372928"/>
              <a:gd name="connsiteY5" fmla="*/ 38561 h 8158290"/>
              <a:gd name="connsiteX0" fmla="*/ 0 w 6361194"/>
              <a:gd name="connsiteY0" fmla="*/ 30172 h 8149901"/>
              <a:gd name="connsiteX1" fmla="*/ 1466 w 6361194"/>
              <a:gd name="connsiteY1" fmla="*/ 6091768 h 8149901"/>
              <a:gd name="connsiteX2" fmla="*/ 3140254 w 6361194"/>
              <a:gd name="connsiteY2" fmla="*/ 8149901 h 8149901"/>
              <a:gd name="connsiteX3" fmla="*/ 6360703 w 6361194"/>
              <a:gd name="connsiteY3" fmla="*/ 6103992 h 8149901"/>
              <a:gd name="connsiteX4" fmla="*/ 6346122 w 6361194"/>
              <a:gd name="connsiteY4" fmla="*/ 0 h 8149901"/>
              <a:gd name="connsiteX5" fmla="*/ 0 w 6361194"/>
              <a:gd name="connsiteY5" fmla="*/ 30172 h 8149901"/>
              <a:gd name="connsiteX0" fmla="*/ 0 w 6363993"/>
              <a:gd name="connsiteY0" fmla="*/ 21783 h 8141512"/>
              <a:gd name="connsiteX1" fmla="*/ 1466 w 6363993"/>
              <a:gd name="connsiteY1" fmla="*/ 6083379 h 8141512"/>
              <a:gd name="connsiteX2" fmla="*/ 3140254 w 6363993"/>
              <a:gd name="connsiteY2" fmla="*/ 8141512 h 8141512"/>
              <a:gd name="connsiteX3" fmla="*/ 6360703 w 6363993"/>
              <a:gd name="connsiteY3" fmla="*/ 6095603 h 8141512"/>
              <a:gd name="connsiteX4" fmla="*/ 6363993 w 6363993"/>
              <a:gd name="connsiteY4" fmla="*/ 0 h 8141512"/>
              <a:gd name="connsiteX5" fmla="*/ 0 w 6363993"/>
              <a:gd name="connsiteY5" fmla="*/ 21783 h 8141512"/>
              <a:gd name="connsiteX0" fmla="*/ 0 w 6363993"/>
              <a:gd name="connsiteY0" fmla="*/ 5004 h 8141512"/>
              <a:gd name="connsiteX1" fmla="*/ 1466 w 6363993"/>
              <a:gd name="connsiteY1" fmla="*/ 6083379 h 8141512"/>
              <a:gd name="connsiteX2" fmla="*/ 3140254 w 6363993"/>
              <a:gd name="connsiteY2" fmla="*/ 8141512 h 8141512"/>
              <a:gd name="connsiteX3" fmla="*/ 6360703 w 6363993"/>
              <a:gd name="connsiteY3" fmla="*/ 6095603 h 8141512"/>
              <a:gd name="connsiteX4" fmla="*/ 6363993 w 6363993"/>
              <a:gd name="connsiteY4" fmla="*/ 0 h 8141512"/>
              <a:gd name="connsiteX5" fmla="*/ 0 w 6363993"/>
              <a:gd name="connsiteY5" fmla="*/ 5004 h 8141512"/>
              <a:gd name="connsiteX0" fmla="*/ 7490 w 6362548"/>
              <a:gd name="connsiteY0" fmla="*/ 0 h 8153287"/>
              <a:gd name="connsiteX1" fmla="*/ 21 w 6362548"/>
              <a:gd name="connsiteY1" fmla="*/ 6095154 h 8153287"/>
              <a:gd name="connsiteX2" fmla="*/ 3138809 w 6362548"/>
              <a:gd name="connsiteY2" fmla="*/ 8153287 h 8153287"/>
              <a:gd name="connsiteX3" fmla="*/ 6359258 w 6362548"/>
              <a:gd name="connsiteY3" fmla="*/ 6107378 h 8153287"/>
              <a:gd name="connsiteX4" fmla="*/ 6362548 w 6362548"/>
              <a:gd name="connsiteY4" fmla="*/ 11775 h 8153287"/>
              <a:gd name="connsiteX5" fmla="*/ 7490 w 6362548"/>
              <a:gd name="connsiteY5" fmla="*/ 0 h 8153287"/>
              <a:gd name="connsiteX0" fmla="*/ 7490 w 6362548"/>
              <a:gd name="connsiteY0" fmla="*/ 5004 h 8141512"/>
              <a:gd name="connsiteX1" fmla="*/ 21 w 6362548"/>
              <a:gd name="connsiteY1" fmla="*/ 6083379 h 8141512"/>
              <a:gd name="connsiteX2" fmla="*/ 3138809 w 6362548"/>
              <a:gd name="connsiteY2" fmla="*/ 8141512 h 8141512"/>
              <a:gd name="connsiteX3" fmla="*/ 6359258 w 6362548"/>
              <a:gd name="connsiteY3" fmla="*/ 6095603 h 8141512"/>
              <a:gd name="connsiteX4" fmla="*/ 6362548 w 6362548"/>
              <a:gd name="connsiteY4" fmla="*/ 0 h 8141512"/>
              <a:gd name="connsiteX5" fmla="*/ 7490 w 6362548"/>
              <a:gd name="connsiteY5" fmla="*/ 5004 h 8141512"/>
              <a:gd name="connsiteX0" fmla="*/ 7490 w 6362548"/>
              <a:gd name="connsiteY0" fmla="*/ 0 h 8153287"/>
              <a:gd name="connsiteX1" fmla="*/ 21 w 6362548"/>
              <a:gd name="connsiteY1" fmla="*/ 6095154 h 8153287"/>
              <a:gd name="connsiteX2" fmla="*/ 3138809 w 6362548"/>
              <a:gd name="connsiteY2" fmla="*/ 8153287 h 8153287"/>
              <a:gd name="connsiteX3" fmla="*/ 6359258 w 6362548"/>
              <a:gd name="connsiteY3" fmla="*/ 6107378 h 8153287"/>
              <a:gd name="connsiteX4" fmla="*/ 6362548 w 6362548"/>
              <a:gd name="connsiteY4" fmla="*/ 11775 h 8153287"/>
              <a:gd name="connsiteX5" fmla="*/ 7490 w 6362548"/>
              <a:gd name="connsiteY5" fmla="*/ 0 h 8153287"/>
              <a:gd name="connsiteX0" fmla="*/ 7490 w 6377619"/>
              <a:gd name="connsiteY0" fmla="*/ 0 h 8153287"/>
              <a:gd name="connsiteX1" fmla="*/ 21 w 6377619"/>
              <a:gd name="connsiteY1" fmla="*/ 6095154 h 8153287"/>
              <a:gd name="connsiteX2" fmla="*/ 3138809 w 6377619"/>
              <a:gd name="connsiteY2" fmla="*/ 8153287 h 8153287"/>
              <a:gd name="connsiteX3" fmla="*/ 6377128 w 6377619"/>
              <a:gd name="connsiteY3" fmla="*/ 6115768 h 8153287"/>
              <a:gd name="connsiteX4" fmla="*/ 6362548 w 6377619"/>
              <a:gd name="connsiteY4" fmla="*/ 11775 h 8153287"/>
              <a:gd name="connsiteX5" fmla="*/ 7490 w 6377619"/>
              <a:gd name="connsiteY5" fmla="*/ 0 h 8153287"/>
              <a:gd name="connsiteX0" fmla="*/ 7490 w 6377128"/>
              <a:gd name="connsiteY0" fmla="*/ 0 h 8153287"/>
              <a:gd name="connsiteX1" fmla="*/ 21 w 6377128"/>
              <a:gd name="connsiteY1" fmla="*/ 6095154 h 8153287"/>
              <a:gd name="connsiteX2" fmla="*/ 3138809 w 6377128"/>
              <a:gd name="connsiteY2" fmla="*/ 8153287 h 8153287"/>
              <a:gd name="connsiteX3" fmla="*/ 6377128 w 6377128"/>
              <a:gd name="connsiteY3" fmla="*/ 6115768 h 8153287"/>
              <a:gd name="connsiteX4" fmla="*/ 6362548 w 6377128"/>
              <a:gd name="connsiteY4" fmla="*/ 11775 h 8153287"/>
              <a:gd name="connsiteX5" fmla="*/ 7490 w 6377128"/>
              <a:gd name="connsiteY5" fmla="*/ 0 h 8153287"/>
              <a:gd name="connsiteX0" fmla="*/ 7490 w 6377128"/>
              <a:gd name="connsiteY0" fmla="*/ 0 h 8153287"/>
              <a:gd name="connsiteX1" fmla="*/ 21 w 6377128"/>
              <a:gd name="connsiteY1" fmla="*/ 6095154 h 8153287"/>
              <a:gd name="connsiteX2" fmla="*/ 3138809 w 6377128"/>
              <a:gd name="connsiteY2" fmla="*/ 8153287 h 8153287"/>
              <a:gd name="connsiteX3" fmla="*/ 6377128 w 6377128"/>
              <a:gd name="connsiteY3" fmla="*/ 6115768 h 8153287"/>
              <a:gd name="connsiteX4" fmla="*/ 6362548 w 6377128"/>
              <a:gd name="connsiteY4" fmla="*/ 11775 h 8153287"/>
              <a:gd name="connsiteX5" fmla="*/ 7490 w 6377128"/>
              <a:gd name="connsiteY5" fmla="*/ 0 h 8153287"/>
              <a:gd name="connsiteX0" fmla="*/ 7490 w 6377128"/>
              <a:gd name="connsiteY0" fmla="*/ 0 h 7500943"/>
              <a:gd name="connsiteX1" fmla="*/ 21 w 6377128"/>
              <a:gd name="connsiteY1" fmla="*/ 6095154 h 7500943"/>
              <a:gd name="connsiteX2" fmla="*/ 3184912 w 6377128"/>
              <a:gd name="connsiteY2" fmla="*/ 7500943 h 7500943"/>
              <a:gd name="connsiteX3" fmla="*/ 6377128 w 6377128"/>
              <a:gd name="connsiteY3" fmla="*/ 6115768 h 7500943"/>
              <a:gd name="connsiteX4" fmla="*/ 6362548 w 6377128"/>
              <a:gd name="connsiteY4" fmla="*/ 11775 h 7500943"/>
              <a:gd name="connsiteX5" fmla="*/ 7490 w 6377128"/>
              <a:gd name="connsiteY5" fmla="*/ 0 h 7500943"/>
              <a:gd name="connsiteX0" fmla="*/ 7490 w 6377128"/>
              <a:gd name="connsiteY0" fmla="*/ 0 h 7749455"/>
              <a:gd name="connsiteX1" fmla="*/ 21 w 6377128"/>
              <a:gd name="connsiteY1" fmla="*/ 6095154 h 7749455"/>
              <a:gd name="connsiteX2" fmla="*/ 3184912 w 6377128"/>
              <a:gd name="connsiteY2" fmla="*/ 7749455 h 7749455"/>
              <a:gd name="connsiteX3" fmla="*/ 6377128 w 6377128"/>
              <a:gd name="connsiteY3" fmla="*/ 6115768 h 7749455"/>
              <a:gd name="connsiteX4" fmla="*/ 6362548 w 6377128"/>
              <a:gd name="connsiteY4" fmla="*/ 11775 h 7749455"/>
              <a:gd name="connsiteX5" fmla="*/ 7490 w 6377128"/>
              <a:gd name="connsiteY5" fmla="*/ 0 h 7749455"/>
              <a:gd name="connsiteX0" fmla="*/ 7490 w 6377128"/>
              <a:gd name="connsiteY0" fmla="*/ 0 h 7594136"/>
              <a:gd name="connsiteX1" fmla="*/ 21 w 6377128"/>
              <a:gd name="connsiteY1" fmla="*/ 6095154 h 7594136"/>
              <a:gd name="connsiteX2" fmla="*/ 3184912 w 6377128"/>
              <a:gd name="connsiteY2" fmla="*/ 7594136 h 7594136"/>
              <a:gd name="connsiteX3" fmla="*/ 6377128 w 6377128"/>
              <a:gd name="connsiteY3" fmla="*/ 6115768 h 7594136"/>
              <a:gd name="connsiteX4" fmla="*/ 6362548 w 6377128"/>
              <a:gd name="connsiteY4" fmla="*/ 11775 h 7594136"/>
              <a:gd name="connsiteX5" fmla="*/ 7490 w 6377128"/>
              <a:gd name="connsiteY5" fmla="*/ 0 h 7594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77128" h="7594136">
                <a:moveTo>
                  <a:pt x="7490" y="0"/>
                </a:moveTo>
                <a:cubicBezTo>
                  <a:pt x="7979" y="1933443"/>
                  <a:pt x="-468" y="4161711"/>
                  <a:pt x="21" y="6095154"/>
                </a:cubicBezTo>
                <a:lnTo>
                  <a:pt x="3184912" y="7594136"/>
                </a:lnTo>
                <a:lnTo>
                  <a:pt x="6377128" y="6115768"/>
                </a:lnTo>
                <a:cubicBezTo>
                  <a:pt x="6354397" y="4201962"/>
                  <a:pt x="6358473" y="1933970"/>
                  <a:pt x="6362548" y="11775"/>
                </a:cubicBezTo>
                <a:lnTo>
                  <a:pt x="7490" y="0"/>
                </a:lnTo>
                <a:close/>
              </a:path>
            </a:pathLst>
          </a:custGeom>
          <a:solidFill>
            <a:srgbClr val="AB052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69900" sx="106000" sy="106000" algn="ctr" rotWithShape="0">
              <a:prstClr val="black">
                <a:alpha val="29000"/>
              </a:prstClr>
            </a:outerShdw>
          </a:effectLst>
        </p:spPr>
        <p:txBody>
          <a:bodyPr wrap="square" lIns="457200" tIns="457200" rIns="457200" bIns="457200">
            <a:spAutoFit/>
          </a:bodyPr>
          <a:lstStyle/>
          <a:p>
            <a:pPr defTabSz="4389438">
              <a:defRPr/>
            </a:pPr>
            <a:endParaRPr lang="en-US" sz="1093" dirty="0">
              <a:solidFill>
                <a:srgbClr val="0C234B"/>
              </a:solidFill>
              <a:latin typeface="Arial Narrow" pitchFamily="61" charset="0"/>
            </a:endParaRPr>
          </a:p>
        </p:txBody>
      </p:sp>
      <p:pic>
        <p:nvPicPr>
          <p:cNvPr id="68" name="Picture 67" descr="Pharmacy_Full Color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4087" y="1093312"/>
            <a:ext cx="3218243" cy="2727551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D350E49D-284C-C54E-B53C-65383D56B9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132" y="6556820"/>
            <a:ext cx="3975317" cy="862406"/>
          </a:xfrm>
          <a:prstGeom prst="rect">
            <a:avLst/>
          </a:prstGeom>
        </p:spPr>
      </p:pic>
      <p:sp>
        <p:nvSpPr>
          <p:cNvPr id="35" name="Picture Placeholder 13"/>
          <p:cNvSpPr>
            <a:spLocks noGrp="1"/>
          </p:cNvSpPr>
          <p:nvPr>
            <p:ph type="pic" sz="quarter" idx="46" hasCustomPrompt="1"/>
          </p:nvPr>
        </p:nvSpPr>
        <p:spPr>
          <a:xfrm>
            <a:off x="5234325" y="5953573"/>
            <a:ext cx="3144953" cy="181910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sp>
        <p:nvSpPr>
          <p:cNvPr id="36" name="Picture Placeholder 13"/>
          <p:cNvSpPr>
            <a:spLocks noGrp="1"/>
          </p:cNvSpPr>
          <p:nvPr>
            <p:ph type="pic" sz="quarter" idx="47" hasCustomPrompt="1"/>
          </p:nvPr>
        </p:nvSpPr>
        <p:spPr>
          <a:xfrm>
            <a:off x="9138154" y="5977784"/>
            <a:ext cx="3144953" cy="181910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437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791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2194560"/>
            <a:ext cx="5308520" cy="7680960"/>
          </a:xfrm>
        </p:spPr>
        <p:txBody>
          <a:bodyPr anchor="b"/>
          <a:lstStyle>
            <a:lvl1pPr>
              <a:defRPr sz="5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7304" y="4739647"/>
            <a:ext cx="8332470" cy="23393400"/>
          </a:xfrm>
        </p:spPr>
        <p:txBody>
          <a:bodyPr/>
          <a:lstStyle>
            <a:lvl1pPr>
              <a:defRPr sz="5760"/>
            </a:lvl1pPr>
            <a:lvl2pPr>
              <a:defRPr sz="5040"/>
            </a:lvl2pPr>
            <a:lvl3pPr>
              <a:defRPr sz="432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9875520"/>
            <a:ext cx="5308520" cy="18295622"/>
          </a:xfrm>
        </p:spPr>
        <p:txBody>
          <a:bodyPr/>
          <a:lstStyle>
            <a:lvl1pPr marL="0" indent="0">
              <a:buNone/>
              <a:defRPr sz="2880"/>
            </a:lvl1pPr>
            <a:lvl2pPr marL="822960" indent="0">
              <a:buNone/>
              <a:defRPr sz="2520"/>
            </a:lvl2pPr>
            <a:lvl3pPr marL="1645920" indent="0">
              <a:buNone/>
              <a:defRPr sz="2160"/>
            </a:lvl3pPr>
            <a:lvl4pPr marL="2468880" indent="0">
              <a:buNone/>
              <a:defRPr sz="1800"/>
            </a:lvl4pPr>
            <a:lvl5pPr marL="3291840" indent="0">
              <a:buNone/>
              <a:defRPr sz="1800"/>
            </a:lvl5pPr>
            <a:lvl6pPr marL="4114800" indent="0">
              <a:buNone/>
              <a:defRPr sz="1800"/>
            </a:lvl6pPr>
            <a:lvl7pPr marL="4937760" indent="0">
              <a:buNone/>
              <a:defRPr sz="1800"/>
            </a:lvl7pPr>
            <a:lvl8pPr marL="5760720" indent="0">
              <a:buNone/>
              <a:defRPr sz="1800"/>
            </a:lvl8pPr>
            <a:lvl9pPr marL="6583680" indent="0">
              <a:buNone/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485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2194560"/>
            <a:ext cx="5308520" cy="7680960"/>
          </a:xfrm>
        </p:spPr>
        <p:txBody>
          <a:bodyPr anchor="b"/>
          <a:lstStyle>
            <a:lvl1pPr>
              <a:defRPr sz="5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97304" y="4739647"/>
            <a:ext cx="8332470" cy="23393400"/>
          </a:xfrm>
        </p:spPr>
        <p:txBody>
          <a:bodyPr anchor="t"/>
          <a:lstStyle>
            <a:lvl1pPr marL="0" indent="0">
              <a:buNone/>
              <a:defRPr sz="5760"/>
            </a:lvl1pPr>
            <a:lvl2pPr marL="822960" indent="0">
              <a:buNone/>
              <a:defRPr sz="5040"/>
            </a:lvl2pPr>
            <a:lvl3pPr marL="1645920" indent="0">
              <a:buNone/>
              <a:defRPr sz="4320"/>
            </a:lvl3pPr>
            <a:lvl4pPr marL="2468880" indent="0">
              <a:buNone/>
              <a:defRPr sz="3600"/>
            </a:lvl4pPr>
            <a:lvl5pPr marL="3291840" indent="0">
              <a:buNone/>
              <a:defRPr sz="3600"/>
            </a:lvl5pPr>
            <a:lvl6pPr marL="4114800" indent="0">
              <a:buNone/>
              <a:defRPr sz="3600"/>
            </a:lvl6pPr>
            <a:lvl7pPr marL="4937760" indent="0">
              <a:buNone/>
              <a:defRPr sz="3600"/>
            </a:lvl7pPr>
            <a:lvl8pPr marL="5760720" indent="0">
              <a:buNone/>
              <a:defRPr sz="3600"/>
            </a:lvl8pPr>
            <a:lvl9pPr marL="6583680" indent="0">
              <a:buNone/>
              <a:defRPr sz="3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9875520"/>
            <a:ext cx="5308520" cy="18295622"/>
          </a:xfrm>
        </p:spPr>
        <p:txBody>
          <a:bodyPr/>
          <a:lstStyle>
            <a:lvl1pPr marL="0" indent="0">
              <a:buNone/>
              <a:defRPr sz="2880"/>
            </a:lvl1pPr>
            <a:lvl2pPr marL="822960" indent="0">
              <a:buNone/>
              <a:defRPr sz="2520"/>
            </a:lvl2pPr>
            <a:lvl3pPr marL="1645920" indent="0">
              <a:buNone/>
              <a:defRPr sz="2160"/>
            </a:lvl3pPr>
            <a:lvl4pPr marL="2468880" indent="0">
              <a:buNone/>
              <a:defRPr sz="1800"/>
            </a:lvl4pPr>
            <a:lvl5pPr marL="3291840" indent="0">
              <a:buNone/>
              <a:defRPr sz="1800"/>
            </a:lvl5pPr>
            <a:lvl6pPr marL="4114800" indent="0">
              <a:buNone/>
              <a:defRPr sz="1800"/>
            </a:lvl6pPr>
            <a:lvl7pPr marL="4937760" indent="0">
              <a:buNone/>
              <a:defRPr sz="1800"/>
            </a:lvl7pPr>
            <a:lvl8pPr marL="5760720" indent="0">
              <a:buNone/>
              <a:defRPr sz="1800"/>
            </a:lvl8pPr>
            <a:lvl9pPr marL="6583680" indent="0">
              <a:buNone/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8091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2314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78616" y="1752600"/>
            <a:ext cx="3549015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1571" y="1752600"/>
            <a:ext cx="10441305" cy="2789682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630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"/>
            <a:ext cx="16459200" cy="5396619"/>
          </a:xfrm>
          <a:prstGeom prst="rect">
            <a:avLst/>
          </a:prstGeom>
          <a:solidFill>
            <a:srgbClr val="0020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94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411957" y="887415"/>
            <a:ext cx="12075302" cy="137681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6000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3pPr marL="4388906" indent="0">
              <a:buNone/>
              <a:defRPr/>
            </a:lvl3pPr>
          </a:lstStyle>
          <a:p>
            <a:pPr lvl="0"/>
            <a:r>
              <a:rPr lang="en-US" dirty="0"/>
              <a:t>Academic Research Poster Template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B92F0C-8556-0542-A460-343DC91DBA4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411957" y="2605088"/>
            <a:ext cx="12075302" cy="997094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54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FAF324-CCC6-AD41-842E-6A48D88949F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411957" y="3904959"/>
            <a:ext cx="12075302" cy="94225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affiliations</a:t>
            </a:r>
          </a:p>
        </p:txBody>
      </p:sp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141890" y="10090315"/>
            <a:ext cx="5246539" cy="95853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2" name="Content Placeholder 26">
            <a:extLst>
              <a:ext uri="{FF2B5EF4-FFF2-40B4-BE49-F238E27FC236}">
                <a16:creationId xmlns:a16="http://schemas.microsoft.com/office/drawing/2014/main" id="{B71A28A8-3E0F-1B43-8A33-BAFE58588D04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141889" y="20117462"/>
            <a:ext cx="5246539" cy="693245"/>
          </a:xfrm>
          <a:prstGeom prst="rect">
            <a:avLst/>
          </a:prstGeom>
        </p:spPr>
        <p:txBody>
          <a:bodyPr anchor="ctr"/>
          <a:lstStyle>
            <a:lvl1pPr>
              <a:defRPr lang="en-US" sz="2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33" name="Content Placeholder 30">
            <a:extLst>
              <a:ext uri="{FF2B5EF4-FFF2-40B4-BE49-F238E27FC236}">
                <a16:creationId xmlns:a16="http://schemas.microsoft.com/office/drawing/2014/main" id="{30457E91-F968-C44E-9ABF-B93A2FB7D1C3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141889" y="21252519"/>
            <a:ext cx="5246539" cy="95853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1" name="Content Placeholder 30">
            <a:extLst>
              <a:ext uri="{FF2B5EF4-FFF2-40B4-BE49-F238E27FC236}">
                <a16:creationId xmlns:a16="http://schemas.microsoft.com/office/drawing/2014/main" id="{48AF5D59-2F0A-0F47-A700-6341CD67DD89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11220874" y="10090150"/>
            <a:ext cx="5080258" cy="95853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2" name="Content Placeholder 26">
            <a:extLst>
              <a:ext uri="{FF2B5EF4-FFF2-40B4-BE49-F238E27FC236}">
                <a16:creationId xmlns:a16="http://schemas.microsoft.com/office/drawing/2014/main" id="{BBC5A809-1C20-3748-A9F7-780EEF71BD97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11220871" y="20085384"/>
            <a:ext cx="5080259" cy="693245"/>
          </a:xfrm>
          <a:prstGeom prst="rect">
            <a:avLst/>
          </a:prstGeom>
        </p:spPr>
        <p:txBody>
          <a:bodyPr anchor="ctr"/>
          <a:lstStyle>
            <a:lvl1pPr>
              <a:defRPr lang="en-US" sz="2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43" name="Content Placeholder 30">
            <a:extLst>
              <a:ext uri="{FF2B5EF4-FFF2-40B4-BE49-F238E27FC236}">
                <a16:creationId xmlns:a16="http://schemas.microsoft.com/office/drawing/2014/main" id="{ECD4261F-6E5E-0C42-9376-17774B214804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11220873" y="21252033"/>
            <a:ext cx="5080259" cy="35944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4" name="Content Placeholder 26">
            <a:extLst>
              <a:ext uri="{FF2B5EF4-FFF2-40B4-BE49-F238E27FC236}">
                <a16:creationId xmlns:a16="http://schemas.microsoft.com/office/drawing/2014/main" id="{E9D81A16-E8BE-C744-AEF4-310446CA5AD9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11220873" y="25288113"/>
            <a:ext cx="5112775" cy="693245"/>
          </a:xfrm>
          <a:prstGeom prst="rect">
            <a:avLst/>
          </a:prstGeom>
        </p:spPr>
        <p:txBody>
          <a:bodyPr anchor="ctr"/>
          <a:lstStyle>
            <a:lvl1pPr>
              <a:defRPr lang="en-US" sz="2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45" name="Content Placeholder 30">
            <a:extLst>
              <a:ext uri="{FF2B5EF4-FFF2-40B4-BE49-F238E27FC236}">
                <a16:creationId xmlns:a16="http://schemas.microsoft.com/office/drawing/2014/main" id="{629670B4-48BD-A84E-9804-F73FBE7DB18E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11220871" y="26454762"/>
            <a:ext cx="5112775" cy="43830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0" name="Content Placeholder 26">
            <a:extLst>
              <a:ext uri="{FF2B5EF4-FFF2-40B4-BE49-F238E27FC236}">
                <a16:creationId xmlns:a16="http://schemas.microsoft.com/office/drawing/2014/main" id="{904C4B89-60DA-3041-BC97-4E99A1BE4198}"/>
              </a:ext>
            </a:extLst>
          </p:cNvPr>
          <p:cNvSpPr>
            <a:spLocks noGrp="1"/>
          </p:cNvSpPr>
          <p:nvPr>
            <p:ph sz="quarter" idx="33" hasCustomPrompt="1"/>
          </p:nvPr>
        </p:nvSpPr>
        <p:spPr>
          <a:xfrm>
            <a:off x="5767130" y="8955254"/>
            <a:ext cx="5095399" cy="693245"/>
          </a:xfrm>
          <a:prstGeom prst="rect">
            <a:avLst/>
          </a:prstGeom>
        </p:spPr>
        <p:txBody>
          <a:bodyPr anchor="ctr"/>
          <a:lstStyle>
            <a:lvl1pPr>
              <a:defRPr lang="en-US" sz="2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39" name="Content Placeholder 30">
            <a:extLst>
              <a:ext uri="{FF2B5EF4-FFF2-40B4-BE49-F238E27FC236}">
                <a16:creationId xmlns:a16="http://schemas.microsoft.com/office/drawing/2014/main" id="{61F5B2CB-FDBF-8B4A-8965-22E9976855A8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5767130" y="26454760"/>
            <a:ext cx="5095399" cy="43830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0" name="Content Placeholder 26">
            <a:extLst>
              <a:ext uri="{FF2B5EF4-FFF2-40B4-BE49-F238E27FC236}">
                <a16:creationId xmlns:a16="http://schemas.microsoft.com/office/drawing/2014/main" id="{3326FEBE-019A-3B48-84D2-4F8BB79778AA}"/>
              </a:ext>
            </a:extLst>
          </p:cNvPr>
          <p:cNvSpPr>
            <a:spLocks noGrp="1"/>
          </p:cNvSpPr>
          <p:nvPr>
            <p:ph sz="quarter" idx="37" hasCustomPrompt="1"/>
          </p:nvPr>
        </p:nvSpPr>
        <p:spPr>
          <a:xfrm>
            <a:off x="126522" y="8955254"/>
            <a:ext cx="5267583" cy="693245"/>
          </a:xfrm>
          <a:prstGeom prst="rect">
            <a:avLst/>
          </a:prstGeom>
        </p:spPr>
        <p:txBody>
          <a:bodyPr anchor="ctr"/>
          <a:lstStyle>
            <a:lvl1pPr>
              <a:defRPr lang="en-US" sz="2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62" name="Content Placeholder 26">
            <a:extLst>
              <a:ext uri="{FF2B5EF4-FFF2-40B4-BE49-F238E27FC236}">
                <a16:creationId xmlns:a16="http://schemas.microsoft.com/office/drawing/2014/main" id="{CCBAFB0D-B1A5-DD41-98D3-6D09FCEC770C}"/>
              </a:ext>
            </a:extLst>
          </p:cNvPr>
          <p:cNvSpPr>
            <a:spLocks noGrp="1"/>
          </p:cNvSpPr>
          <p:nvPr>
            <p:ph sz="quarter" idx="38" hasCustomPrompt="1"/>
          </p:nvPr>
        </p:nvSpPr>
        <p:spPr>
          <a:xfrm>
            <a:off x="11220871" y="8958307"/>
            <a:ext cx="5080261" cy="693245"/>
          </a:xfrm>
          <a:prstGeom prst="rect">
            <a:avLst/>
          </a:prstGeom>
        </p:spPr>
        <p:txBody>
          <a:bodyPr anchor="ctr"/>
          <a:lstStyle>
            <a:lvl1pPr>
              <a:defRPr lang="en-US" sz="2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50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41" hasCustomPrompt="1"/>
          </p:nvPr>
        </p:nvSpPr>
        <p:spPr>
          <a:xfrm>
            <a:off x="5767130" y="10119378"/>
            <a:ext cx="5075042" cy="81895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1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42" hasCustomPrompt="1"/>
          </p:nvPr>
        </p:nvSpPr>
        <p:spPr>
          <a:xfrm>
            <a:off x="5759447" y="18779781"/>
            <a:ext cx="5075042" cy="720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9" name="Freeform 58"/>
          <p:cNvSpPr/>
          <p:nvPr userDrawn="1"/>
        </p:nvSpPr>
        <p:spPr bwMode="auto">
          <a:xfrm>
            <a:off x="12792206" y="-111631"/>
            <a:ext cx="3473793" cy="6856760"/>
          </a:xfrm>
          <a:custGeom>
            <a:avLst/>
            <a:gdLst>
              <a:gd name="connsiteX0" fmla="*/ 41563 w 6400800"/>
              <a:gd name="connsiteY0" fmla="*/ 124691 h 8728363"/>
              <a:gd name="connsiteX1" fmla="*/ 41563 w 6400800"/>
              <a:gd name="connsiteY1" fmla="*/ 6691745 h 8728363"/>
              <a:gd name="connsiteX2" fmla="*/ 3158836 w 6400800"/>
              <a:gd name="connsiteY2" fmla="*/ 8728363 h 8728363"/>
              <a:gd name="connsiteX3" fmla="*/ 6400800 w 6400800"/>
              <a:gd name="connsiteY3" fmla="*/ 6650181 h 8728363"/>
              <a:gd name="connsiteX4" fmla="*/ 6359236 w 6400800"/>
              <a:gd name="connsiteY4" fmla="*/ 0 h 8728363"/>
              <a:gd name="connsiteX5" fmla="*/ 0 w 6400800"/>
              <a:gd name="connsiteY5" fmla="*/ 83127 h 8728363"/>
              <a:gd name="connsiteX6" fmla="*/ 0 w 6400800"/>
              <a:gd name="connsiteY6" fmla="*/ 83127 h 8728363"/>
              <a:gd name="connsiteX7" fmla="*/ 41563 w 6400800"/>
              <a:gd name="connsiteY7" fmla="*/ 706581 h 8728363"/>
              <a:gd name="connsiteX0" fmla="*/ 41563 w 6400800"/>
              <a:gd name="connsiteY0" fmla="*/ 41564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0 w 6400800"/>
              <a:gd name="connsiteY6" fmla="*/ 0 h 8645236"/>
              <a:gd name="connsiteX7" fmla="*/ 41563 w 6400800"/>
              <a:gd name="connsiteY7" fmla="*/ 623454 h 8645236"/>
              <a:gd name="connsiteX0" fmla="*/ 41563 w 6400800"/>
              <a:gd name="connsiteY0" fmla="*/ 41564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0 w 6400800"/>
              <a:gd name="connsiteY6" fmla="*/ 0 h 8645236"/>
              <a:gd name="connsiteX0" fmla="*/ 41563 w 6400800"/>
              <a:gd name="connsiteY0" fmla="*/ 41564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0 w 6400800"/>
              <a:gd name="connsiteY6" fmla="*/ 0 h 8645236"/>
              <a:gd name="connsiteX7" fmla="*/ 41563 w 6400800"/>
              <a:gd name="connsiteY7" fmla="*/ 41564 h 8645236"/>
              <a:gd name="connsiteX0" fmla="*/ 83127 w 6400800"/>
              <a:gd name="connsiteY0" fmla="*/ 872837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0 w 6400800"/>
              <a:gd name="connsiteY6" fmla="*/ 0 h 8645236"/>
              <a:gd name="connsiteX7" fmla="*/ 83127 w 6400800"/>
              <a:gd name="connsiteY7" fmla="*/ 872837 h 8645236"/>
              <a:gd name="connsiteX0" fmla="*/ 83127 w 6400800"/>
              <a:gd name="connsiteY0" fmla="*/ 872837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83127 w 6400800"/>
              <a:gd name="connsiteY6" fmla="*/ 872837 h 8645236"/>
              <a:gd name="connsiteX0" fmla="*/ 41564 w 6359237"/>
              <a:gd name="connsiteY0" fmla="*/ 83127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41564 w 6359237"/>
              <a:gd name="connsiteY5" fmla="*/ 83127 h 7855526"/>
              <a:gd name="connsiteX0" fmla="*/ 41564 w 6359237"/>
              <a:gd name="connsiteY0" fmla="*/ 41563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41564 w 6359237"/>
              <a:gd name="connsiteY5" fmla="*/ 41563 h 7855526"/>
              <a:gd name="connsiteX0" fmla="*/ 41564 w 6359237"/>
              <a:gd name="connsiteY0" fmla="*/ 0 h 7897090"/>
              <a:gd name="connsiteX1" fmla="*/ 0 w 6359237"/>
              <a:gd name="connsiteY1" fmla="*/ 5860472 h 7897090"/>
              <a:gd name="connsiteX2" fmla="*/ 3117273 w 6359237"/>
              <a:gd name="connsiteY2" fmla="*/ 7897090 h 7897090"/>
              <a:gd name="connsiteX3" fmla="*/ 6359237 w 6359237"/>
              <a:gd name="connsiteY3" fmla="*/ 5818908 h 7897090"/>
              <a:gd name="connsiteX4" fmla="*/ 6317673 w 6359237"/>
              <a:gd name="connsiteY4" fmla="*/ 41564 h 7897090"/>
              <a:gd name="connsiteX5" fmla="*/ 41564 w 6359237"/>
              <a:gd name="connsiteY5" fmla="*/ 0 h 7897090"/>
              <a:gd name="connsiteX0" fmla="*/ 41564 w 6359237"/>
              <a:gd name="connsiteY0" fmla="*/ 83127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41564 w 6359237"/>
              <a:gd name="connsiteY5" fmla="*/ 83127 h 7855526"/>
              <a:gd name="connsiteX0" fmla="*/ 41564 w 6359237"/>
              <a:gd name="connsiteY0" fmla="*/ 0 h 7855527"/>
              <a:gd name="connsiteX1" fmla="*/ 0 w 6359237"/>
              <a:gd name="connsiteY1" fmla="*/ 5818909 h 7855527"/>
              <a:gd name="connsiteX2" fmla="*/ 3117273 w 6359237"/>
              <a:gd name="connsiteY2" fmla="*/ 7855527 h 7855527"/>
              <a:gd name="connsiteX3" fmla="*/ 6359237 w 6359237"/>
              <a:gd name="connsiteY3" fmla="*/ 5777345 h 7855527"/>
              <a:gd name="connsiteX4" fmla="*/ 6317673 w 6359237"/>
              <a:gd name="connsiteY4" fmla="*/ 1 h 7855527"/>
              <a:gd name="connsiteX5" fmla="*/ 41564 w 6359237"/>
              <a:gd name="connsiteY5" fmla="*/ 0 h 7855527"/>
              <a:gd name="connsiteX0" fmla="*/ 0 w 6400800"/>
              <a:gd name="connsiteY0" fmla="*/ 41563 h 7855526"/>
              <a:gd name="connsiteX1" fmla="*/ 41563 w 6400800"/>
              <a:gd name="connsiteY1" fmla="*/ 5818908 h 7855526"/>
              <a:gd name="connsiteX2" fmla="*/ 3158836 w 6400800"/>
              <a:gd name="connsiteY2" fmla="*/ 7855526 h 7855526"/>
              <a:gd name="connsiteX3" fmla="*/ 6400800 w 6400800"/>
              <a:gd name="connsiteY3" fmla="*/ 5777344 h 7855526"/>
              <a:gd name="connsiteX4" fmla="*/ 6359236 w 6400800"/>
              <a:gd name="connsiteY4" fmla="*/ 0 h 7855526"/>
              <a:gd name="connsiteX5" fmla="*/ 0 w 6400800"/>
              <a:gd name="connsiteY5" fmla="*/ 41563 h 7855526"/>
              <a:gd name="connsiteX0" fmla="*/ 41564 w 6359237"/>
              <a:gd name="connsiteY0" fmla="*/ 83127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41564 w 6359237"/>
              <a:gd name="connsiteY5" fmla="*/ 83127 h 7855526"/>
              <a:gd name="connsiteX0" fmla="*/ 20049 w 6359237"/>
              <a:gd name="connsiteY0" fmla="*/ 7823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20049 w 6359237"/>
              <a:gd name="connsiteY5" fmla="*/ 7823 h 7855526"/>
              <a:gd name="connsiteX0" fmla="*/ 20049 w 6371461"/>
              <a:gd name="connsiteY0" fmla="*/ 0 h 7847703"/>
              <a:gd name="connsiteX1" fmla="*/ 0 w 6371461"/>
              <a:gd name="connsiteY1" fmla="*/ 5811085 h 7847703"/>
              <a:gd name="connsiteX2" fmla="*/ 3117273 w 6371461"/>
              <a:gd name="connsiteY2" fmla="*/ 7847703 h 7847703"/>
              <a:gd name="connsiteX3" fmla="*/ 6359237 w 6371461"/>
              <a:gd name="connsiteY3" fmla="*/ 5769521 h 7847703"/>
              <a:gd name="connsiteX4" fmla="*/ 6371461 w 6371461"/>
              <a:gd name="connsiteY4" fmla="*/ 2935 h 7847703"/>
              <a:gd name="connsiteX5" fmla="*/ 20049 w 6371461"/>
              <a:gd name="connsiteY5" fmla="*/ 0 h 7847703"/>
              <a:gd name="connsiteX0" fmla="*/ 20049 w 6359858"/>
              <a:gd name="connsiteY0" fmla="*/ 0 h 7847703"/>
              <a:gd name="connsiteX1" fmla="*/ 0 w 6359858"/>
              <a:gd name="connsiteY1" fmla="*/ 5811085 h 7847703"/>
              <a:gd name="connsiteX2" fmla="*/ 3117273 w 6359858"/>
              <a:gd name="connsiteY2" fmla="*/ 7847703 h 7847703"/>
              <a:gd name="connsiteX3" fmla="*/ 6359237 w 6359858"/>
              <a:gd name="connsiteY3" fmla="*/ 5769521 h 7847703"/>
              <a:gd name="connsiteX4" fmla="*/ 6349946 w 6359858"/>
              <a:gd name="connsiteY4" fmla="*/ 13693 h 7847703"/>
              <a:gd name="connsiteX5" fmla="*/ 20049 w 6359858"/>
              <a:gd name="connsiteY5" fmla="*/ 0 h 7847703"/>
              <a:gd name="connsiteX0" fmla="*/ 20049 w 6359858"/>
              <a:gd name="connsiteY0" fmla="*/ 0 h 7847703"/>
              <a:gd name="connsiteX1" fmla="*/ 0 w 6359858"/>
              <a:gd name="connsiteY1" fmla="*/ 5811085 h 7847703"/>
              <a:gd name="connsiteX2" fmla="*/ 3117273 w 6359858"/>
              <a:gd name="connsiteY2" fmla="*/ 7847703 h 7847703"/>
              <a:gd name="connsiteX3" fmla="*/ 6359237 w 6359858"/>
              <a:gd name="connsiteY3" fmla="*/ 5823309 h 7847703"/>
              <a:gd name="connsiteX4" fmla="*/ 6349946 w 6359858"/>
              <a:gd name="connsiteY4" fmla="*/ 13693 h 7847703"/>
              <a:gd name="connsiteX5" fmla="*/ 20049 w 6359858"/>
              <a:gd name="connsiteY5" fmla="*/ 0 h 7847703"/>
              <a:gd name="connsiteX0" fmla="*/ 20049 w 6359858"/>
              <a:gd name="connsiteY0" fmla="*/ 0 h 7869218"/>
              <a:gd name="connsiteX1" fmla="*/ 0 w 6359858"/>
              <a:gd name="connsiteY1" fmla="*/ 5811085 h 7869218"/>
              <a:gd name="connsiteX2" fmla="*/ 3138788 w 6359858"/>
              <a:gd name="connsiteY2" fmla="*/ 7869218 h 7869218"/>
              <a:gd name="connsiteX3" fmla="*/ 6359237 w 6359858"/>
              <a:gd name="connsiteY3" fmla="*/ 5823309 h 7869218"/>
              <a:gd name="connsiteX4" fmla="*/ 6349946 w 6359858"/>
              <a:gd name="connsiteY4" fmla="*/ 13693 h 7869218"/>
              <a:gd name="connsiteX5" fmla="*/ 20049 w 6359858"/>
              <a:gd name="connsiteY5" fmla="*/ 0 h 7869218"/>
              <a:gd name="connsiteX0" fmla="*/ 0 w 6361324"/>
              <a:gd name="connsiteY0" fmla="*/ 0 h 7858461"/>
              <a:gd name="connsiteX1" fmla="*/ 1466 w 6361324"/>
              <a:gd name="connsiteY1" fmla="*/ 5800328 h 7858461"/>
              <a:gd name="connsiteX2" fmla="*/ 3140254 w 6361324"/>
              <a:gd name="connsiteY2" fmla="*/ 7858461 h 7858461"/>
              <a:gd name="connsiteX3" fmla="*/ 6360703 w 6361324"/>
              <a:gd name="connsiteY3" fmla="*/ 5812552 h 7858461"/>
              <a:gd name="connsiteX4" fmla="*/ 6351412 w 6361324"/>
              <a:gd name="connsiteY4" fmla="*/ 2936 h 7858461"/>
              <a:gd name="connsiteX5" fmla="*/ 0 w 6361324"/>
              <a:gd name="connsiteY5" fmla="*/ 0 h 7858461"/>
              <a:gd name="connsiteX0" fmla="*/ 0 w 6372928"/>
              <a:gd name="connsiteY0" fmla="*/ 0 h 7858461"/>
              <a:gd name="connsiteX1" fmla="*/ 1466 w 6372928"/>
              <a:gd name="connsiteY1" fmla="*/ 5800328 h 7858461"/>
              <a:gd name="connsiteX2" fmla="*/ 3140254 w 6372928"/>
              <a:gd name="connsiteY2" fmla="*/ 7858461 h 7858461"/>
              <a:gd name="connsiteX3" fmla="*/ 6360703 w 6372928"/>
              <a:gd name="connsiteY3" fmla="*/ 5812552 h 7858461"/>
              <a:gd name="connsiteX4" fmla="*/ 6372928 w 6372928"/>
              <a:gd name="connsiteY4" fmla="*/ 13694 h 7858461"/>
              <a:gd name="connsiteX5" fmla="*/ 0 w 6372928"/>
              <a:gd name="connsiteY5" fmla="*/ 0 h 7858461"/>
              <a:gd name="connsiteX0" fmla="*/ 0 w 6372928"/>
              <a:gd name="connsiteY0" fmla="*/ 299879 h 8158340"/>
              <a:gd name="connsiteX1" fmla="*/ 1466 w 6372928"/>
              <a:gd name="connsiteY1" fmla="*/ 6100207 h 8158340"/>
              <a:gd name="connsiteX2" fmla="*/ 3140254 w 6372928"/>
              <a:gd name="connsiteY2" fmla="*/ 8158340 h 8158340"/>
              <a:gd name="connsiteX3" fmla="*/ 6360703 w 6372928"/>
              <a:gd name="connsiteY3" fmla="*/ 6112431 h 8158340"/>
              <a:gd name="connsiteX4" fmla="*/ 6372928 w 6372928"/>
              <a:gd name="connsiteY4" fmla="*/ 50 h 8158340"/>
              <a:gd name="connsiteX5" fmla="*/ 0 w 6372928"/>
              <a:gd name="connsiteY5" fmla="*/ 299879 h 8158340"/>
              <a:gd name="connsiteX0" fmla="*/ 54192 w 6371466"/>
              <a:gd name="connsiteY0" fmla="*/ 12434 h 8158290"/>
              <a:gd name="connsiteX1" fmla="*/ 4 w 6371466"/>
              <a:gd name="connsiteY1" fmla="*/ 6100157 h 8158290"/>
              <a:gd name="connsiteX2" fmla="*/ 3138792 w 6371466"/>
              <a:gd name="connsiteY2" fmla="*/ 8158290 h 8158290"/>
              <a:gd name="connsiteX3" fmla="*/ 6359241 w 6371466"/>
              <a:gd name="connsiteY3" fmla="*/ 6112381 h 8158290"/>
              <a:gd name="connsiteX4" fmla="*/ 6371466 w 6371466"/>
              <a:gd name="connsiteY4" fmla="*/ 0 h 8158290"/>
              <a:gd name="connsiteX5" fmla="*/ 54192 w 6371466"/>
              <a:gd name="connsiteY5" fmla="*/ 12434 h 8158290"/>
              <a:gd name="connsiteX0" fmla="*/ 0 w 6372928"/>
              <a:gd name="connsiteY0" fmla="*/ 38561 h 8158290"/>
              <a:gd name="connsiteX1" fmla="*/ 1466 w 6372928"/>
              <a:gd name="connsiteY1" fmla="*/ 6100157 h 8158290"/>
              <a:gd name="connsiteX2" fmla="*/ 3140254 w 6372928"/>
              <a:gd name="connsiteY2" fmla="*/ 8158290 h 8158290"/>
              <a:gd name="connsiteX3" fmla="*/ 6360703 w 6372928"/>
              <a:gd name="connsiteY3" fmla="*/ 6112381 h 8158290"/>
              <a:gd name="connsiteX4" fmla="*/ 6372928 w 6372928"/>
              <a:gd name="connsiteY4" fmla="*/ 0 h 8158290"/>
              <a:gd name="connsiteX5" fmla="*/ 0 w 6372928"/>
              <a:gd name="connsiteY5" fmla="*/ 38561 h 8158290"/>
              <a:gd name="connsiteX0" fmla="*/ 0 w 6361194"/>
              <a:gd name="connsiteY0" fmla="*/ 30172 h 8149901"/>
              <a:gd name="connsiteX1" fmla="*/ 1466 w 6361194"/>
              <a:gd name="connsiteY1" fmla="*/ 6091768 h 8149901"/>
              <a:gd name="connsiteX2" fmla="*/ 3140254 w 6361194"/>
              <a:gd name="connsiteY2" fmla="*/ 8149901 h 8149901"/>
              <a:gd name="connsiteX3" fmla="*/ 6360703 w 6361194"/>
              <a:gd name="connsiteY3" fmla="*/ 6103992 h 8149901"/>
              <a:gd name="connsiteX4" fmla="*/ 6346122 w 6361194"/>
              <a:gd name="connsiteY4" fmla="*/ 0 h 8149901"/>
              <a:gd name="connsiteX5" fmla="*/ 0 w 6361194"/>
              <a:gd name="connsiteY5" fmla="*/ 30172 h 8149901"/>
              <a:gd name="connsiteX0" fmla="*/ 0 w 6363993"/>
              <a:gd name="connsiteY0" fmla="*/ 21783 h 8141512"/>
              <a:gd name="connsiteX1" fmla="*/ 1466 w 6363993"/>
              <a:gd name="connsiteY1" fmla="*/ 6083379 h 8141512"/>
              <a:gd name="connsiteX2" fmla="*/ 3140254 w 6363993"/>
              <a:gd name="connsiteY2" fmla="*/ 8141512 h 8141512"/>
              <a:gd name="connsiteX3" fmla="*/ 6360703 w 6363993"/>
              <a:gd name="connsiteY3" fmla="*/ 6095603 h 8141512"/>
              <a:gd name="connsiteX4" fmla="*/ 6363993 w 6363993"/>
              <a:gd name="connsiteY4" fmla="*/ 0 h 8141512"/>
              <a:gd name="connsiteX5" fmla="*/ 0 w 6363993"/>
              <a:gd name="connsiteY5" fmla="*/ 21783 h 8141512"/>
              <a:gd name="connsiteX0" fmla="*/ 0 w 6363993"/>
              <a:gd name="connsiteY0" fmla="*/ 5004 h 8141512"/>
              <a:gd name="connsiteX1" fmla="*/ 1466 w 6363993"/>
              <a:gd name="connsiteY1" fmla="*/ 6083379 h 8141512"/>
              <a:gd name="connsiteX2" fmla="*/ 3140254 w 6363993"/>
              <a:gd name="connsiteY2" fmla="*/ 8141512 h 8141512"/>
              <a:gd name="connsiteX3" fmla="*/ 6360703 w 6363993"/>
              <a:gd name="connsiteY3" fmla="*/ 6095603 h 8141512"/>
              <a:gd name="connsiteX4" fmla="*/ 6363993 w 6363993"/>
              <a:gd name="connsiteY4" fmla="*/ 0 h 8141512"/>
              <a:gd name="connsiteX5" fmla="*/ 0 w 6363993"/>
              <a:gd name="connsiteY5" fmla="*/ 5004 h 8141512"/>
              <a:gd name="connsiteX0" fmla="*/ 7490 w 6362548"/>
              <a:gd name="connsiteY0" fmla="*/ 0 h 8153287"/>
              <a:gd name="connsiteX1" fmla="*/ 21 w 6362548"/>
              <a:gd name="connsiteY1" fmla="*/ 6095154 h 8153287"/>
              <a:gd name="connsiteX2" fmla="*/ 3138809 w 6362548"/>
              <a:gd name="connsiteY2" fmla="*/ 8153287 h 8153287"/>
              <a:gd name="connsiteX3" fmla="*/ 6359258 w 6362548"/>
              <a:gd name="connsiteY3" fmla="*/ 6107378 h 8153287"/>
              <a:gd name="connsiteX4" fmla="*/ 6362548 w 6362548"/>
              <a:gd name="connsiteY4" fmla="*/ 11775 h 8153287"/>
              <a:gd name="connsiteX5" fmla="*/ 7490 w 6362548"/>
              <a:gd name="connsiteY5" fmla="*/ 0 h 8153287"/>
              <a:gd name="connsiteX0" fmla="*/ 7490 w 6362548"/>
              <a:gd name="connsiteY0" fmla="*/ 5004 h 8141512"/>
              <a:gd name="connsiteX1" fmla="*/ 21 w 6362548"/>
              <a:gd name="connsiteY1" fmla="*/ 6083379 h 8141512"/>
              <a:gd name="connsiteX2" fmla="*/ 3138809 w 6362548"/>
              <a:gd name="connsiteY2" fmla="*/ 8141512 h 8141512"/>
              <a:gd name="connsiteX3" fmla="*/ 6359258 w 6362548"/>
              <a:gd name="connsiteY3" fmla="*/ 6095603 h 8141512"/>
              <a:gd name="connsiteX4" fmla="*/ 6362548 w 6362548"/>
              <a:gd name="connsiteY4" fmla="*/ 0 h 8141512"/>
              <a:gd name="connsiteX5" fmla="*/ 7490 w 6362548"/>
              <a:gd name="connsiteY5" fmla="*/ 5004 h 8141512"/>
              <a:gd name="connsiteX0" fmla="*/ 7490 w 6362548"/>
              <a:gd name="connsiteY0" fmla="*/ 0 h 8153287"/>
              <a:gd name="connsiteX1" fmla="*/ 21 w 6362548"/>
              <a:gd name="connsiteY1" fmla="*/ 6095154 h 8153287"/>
              <a:gd name="connsiteX2" fmla="*/ 3138809 w 6362548"/>
              <a:gd name="connsiteY2" fmla="*/ 8153287 h 8153287"/>
              <a:gd name="connsiteX3" fmla="*/ 6359258 w 6362548"/>
              <a:gd name="connsiteY3" fmla="*/ 6107378 h 8153287"/>
              <a:gd name="connsiteX4" fmla="*/ 6362548 w 6362548"/>
              <a:gd name="connsiteY4" fmla="*/ 11775 h 8153287"/>
              <a:gd name="connsiteX5" fmla="*/ 7490 w 6362548"/>
              <a:gd name="connsiteY5" fmla="*/ 0 h 8153287"/>
              <a:gd name="connsiteX0" fmla="*/ 7490 w 6377619"/>
              <a:gd name="connsiteY0" fmla="*/ 0 h 8153287"/>
              <a:gd name="connsiteX1" fmla="*/ 21 w 6377619"/>
              <a:gd name="connsiteY1" fmla="*/ 6095154 h 8153287"/>
              <a:gd name="connsiteX2" fmla="*/ 3138809 w 6377619"/>
              <a:gd name="connsiteY2" fmla="*/ 8153287 h 8153287"/>
              <a:gd name="connsiteX3" fmla="*/ 6377128 w 6377619"/>
              <a:gd name="connsiteY3" fmla="*/ 6115768 h 8153287"/>
              <a:gd name="connsiteX4" fmla="*/ 6362548 w 6377619"/>
              <a:gd name="connsiteY4" fmla="*/ 11775 h 8153287"/>
              <a:gd name="connsiteX5" fmla="*/ 7490 w 6377619"/>
              <a:gd name="connsiteY5" fmla="*/ 0 h 8153287"/>
              <a:gd name="connsiteX0" fmla="*/ 7490 w 6377128"/>
              <a:gd name="connsiteY0" fmla="*/ 0 h 8153287"/>
              <a:gd name="connsiteX1" fmla="*/ 21 w 6377128"/>
              <a:gd name="connsiteY1" fmla="*/ 6095154 h 8153287"/>
              <a:gd name="connsiteX2" fmla="*/ 3138809 w 6377128"/>
              <a:gd name="connsiteY2" fmla="*/ 8153287 h 8153287"/>
              <a:gd name="connsiteX3" fmla="*/ 6377128 w 6377128"/>
              <a:gd name="connsiteY3" fmla="*/ 6115768 h 8153287"/>
              <a:gd name="connsiteX4" fmla="*/ 6362548 w 6377128"/>
              <a:gd name="connsiteY4" fmla="*/ 11775 h 8153287"/>
              <a:gd name="connsiteX5" fmla="*/ 7490 w 6377128"/>
              <a:gd name="connsiteY5" fmla="*/ 0 h 8153287"/>
              <a:gd name="connsiteX0" fmla="*/ 7490 w 6377128"/>
              <a:gd name="connsiteY0" fmla="*/ 0 h 8153287"/>
              <a:gd name="connsiteX1" fmla="*/ 21 w 6377128"/>
              <a:gd name="connsiteY1" fmla="*/ 6095154 h 8153287"/>
              <a:gd name="connsiteX2" fmla="*/ 3138809 w 6377128"/>
              <a:gd name="connsiteY2" fmla="*/ 8153287 h 8153287"/>
              <a:gd name="connsiteX3" fmla="*/ 6377128 w 6377128"/>
              <a:gd name="connsiteY3" fmla="*/ 6115768 h 8153287"/>
              <a:gd name="connsiteX4" fmla="*/ 6362548 w 6377128"/>
              <a:gd name="connsiteY4" fmla="*/ 11775 h 8153287"/>
              <a:gd name="connsiteX5" fmla="*/ 7490 w 6377128"/>
              <a:gd name="connsiteY5" fmla="*/ 0 h 8153287"/>
              <a:gd name="connsiteX0" fmla="*/ 7490 w 6377128"/>
              <a:gd name="connsiteY0" fmla="*/ 0 h 7500943"/>
              <a:gd name="connsiteX1" fmla="*/ 21 w 6377128"/>
              <a:gd name="connsiteY1" fmla="*/ 6095154 h 7500943"/>
              <a:gd name="connsiteX2" fmla="*/ 3184912 w 6377128"/>
              <a:gd name="connsiteY2" fmla="*/ 7500943 h 7500943"/>
              <a:gd name="connsiteX3" fmla="*/ 6377128 w 6377128"/>
              <a:gd name="connsiteY3" fmla="*/ 6115768 h 7500943"/>
              <a:gd name="connsiteX4" fmla="*/ 6362548 w 6377128"/>
              <a:gd name="connsiteY4" fmla="*/ 11775 h 7500943"/>
              <a:gd name="connsiteX5" fmla="*/ 7490 w 6377128"/>
              <a:gd name="connsiteY5" fmla="*/ 0 h 7500943"/>
              <a:gd name="connsiteX0" fmla="*/ 7490 w 6377128"/>
              <a:gd name="connsiteY0" fmla="*/ 0 h 7749455"/>
              <a:gd name="connsiteX1" fmla="*/ 21 w 6377128"/>
              <a:gd name="connsiteY1" fmla="*/ 6095154 h 7749455"/>
              <a:gd name="connsiteX2" fmla="*/ 3184912 w 6377128"/>
              <a:gd name="connsiteY2" fmla="*/ 7749455 h 7749455"/>
              <a:gd name="connsiteX3" fmla="*/ 6377128 w 6377128"/>
              <a:gd name="connsiteY3" fmla="*/ 6115768 h 7749455"/>
              <a:gd name="connsiteX4" fmla="*/ 6362548 w 6377128"/>
              <a:gd name="connsiteY4" fmla="*/ 11775 h 7749455"/>
              <a:gd name="connsiteX5" fmla="*/ 7490 w 6377128"/>
              <a:gd name="connsiteY5" fmla="*/ 0 h 7749455"/>
              <a:gd name="connsiteX0" fmla="*/ 7490 w 6377128"/>
              <a:gd name="connsiteY0" fmla="*/ 0 h 7594136"/>
              <a:gd name="connsiteX1" fmla="*/ 21 w 6377128"/>
              <a:gd name="connsiteY1" fmla="*/ 6095154 h 7594136"/>
              <a:gd name="connsiteX2" fmla="*/ 3184912 w 6377128"/>
              <a:gd name="connsiteY2" fmla="*/ 7594136 h 7594136"/>
              <a:gd name="connsiteX3" fmla="*/ 6377128 w 6377128"/>
              <a:gd name="connsiteY3" fmla="*/ 6115768 h 7594136"/>
              <a:gd name="connsiteX4" fmla="*/ 6362548 w 6377128"/>
              <a:gd name="connsiteY4" fmla="*/ 11775 h 7594136"/>
              <a:gd name="connsiteX5" fmla="*/ 7490 w 6377128"/>
              <a:gd name="connsiteY5" fmla="*/ 0 h 7594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77128" h="7594136">
                <a:moveTo>
                  <a:pt x="7490" y="0"/>
                </a:moveTo>
                <a:cubicBezTo>
                  <a:pt x="7979" y="1933443"/>
                  <a:pt x="-468" y="4161711"/>
                  <a:pt x="21" y="6095154"/>
                </a:cubicBezTo>
                <a:lnTo>
                  <a:pt x="3184912" y="7594136"/>
                </a:lnTo>
                <a:lnTo>
                  <a:pt x="6377128" y="6115768"/>
                </a:lnTo>
                <a:cubicBezTo>
                  <a:pt x="6354397" y="4201962"/>
                  <a:pt x="6358473" y="1933970"/>
                  <a:pt x="6362548" y="11775"/>
                </a:cubicBezTo>
                <a:lnTo>
                  <a:pt x="7490" y="0"/>
                </a:lnTo>
                <a:close/>
              </a:path>
            </a:pathLst>
          </a:custGeom>
          <a:solidFill>
            <a:srgbClr val="AB052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69900" sx="106000" sy="106000" algn="ctr" rotWithShape="0">
              <a:prstClr val="black">
                <a:alpha val="29000"/>
              </a:prstClr>
            </a:outerShdw>
          </a:effectLst>
        </p:spPr>
        <p:txBody>
          <a:bodyPr wrap="square" lIns="457200" tIns="457200" rIns="457200" bIns="457200">
            <a:spAutoFit/>
          </a:bodyPr>
          <a:lstStyle/>
          <a:p>
            <a:pPr defTabSz="4389438">
              <a:defRPr/>
            </a:pPr>
            <a:endParaRPr lang="en-US" sz="1093" dirty="0">
              <a:solidFill>
                <a:srgbClr val="0C234B"/>
              </a:solidFill>
              <a:latin typeface="Arial Narrow" pitchFamily="61" charset="0"/>
            </a:endParaRPr>
          </a:p>
        </p:txBody>
      </p:sp>
      <p:pic>
        <p:nvPicPr>
          <p:cNvPr id="68" name="Picture 67" descr="Pharmacy_Full Color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4087" y="1299411"/>
            <a:ext cx="3218243" cy="2302771"/>
          </a:xfrm>
          <a:prstGeom prst="rect">
            <a:avLst/>
          </a:prstGeom>
        </p:spPr>
      </p:pic>
      <p:sp>
        <p:nvSpPr>
          <p:cNvPr id="27" name="Picture Placeholder 13"/>
          <p:cNvSpPr>
            <a:spLocks noGrp="1"/>
          </p:cNvSpPr>
          <p:nvPr>
            <p:ph type="pic" sz="quarter" idx="46" hasCustomPrompt="1"/>
          </p:nvPr>
        </p:nvSpPr>
        <p:spPr>
          <a:xfrm>
            <a:off x="5234325" y="5953573"/>
            <a:ext cx="3144953" cy="181910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sp>
        <p:nvSpPr>
          <p:cNvPr id="28" name="Picture Placeholder 13"/>
          <p:cNvSpPr>
            <a:spLocks noGrp="1"/>
          </p:cNvSpPr>
          <p:nvPr>
            <p:ph type="pic" sz="quarter" idx="47" hasCustomPrompt="1"/>
          </p:nvPr>
        </p:nvSpPr>
        <p:spPr>
          <a:xfrm>
            <a:off x="9138154" y="5977784"/>
            <a:ext cx="3144953" cy="181910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pic>
        <p:nvPicPr>
          <p:cNvPr id="25" name="Picture 24" descr="A picture containing text, sign, outdoor&#10;&#10;Description automatically generated">
            <a:extLst>
              <a:ext uri="{FF2B5EF4-FFF2-40B4-BE49-F238E27FC236}">
                <a16:creationId xmlns:a16="http://schemas.microsoft.com/office/drawing/2014/main" id="{86918A2C-1C3C-4E4B-B939-73F84BE2134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568" y="6196949"/>
            <a:ext cx="5776975" cy="123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984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4440" y="5387342"/>
            <a:ext cx="13990320" cy="11460480"/>
          </a:xfrm>
        </p:spPr>
        <p:txBody>
          <a:bodyPr anchor="b"/>
          <a:lstStyle>
            <a:lvl1pPr algn="ctr">
              <a:defRPr sz="10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17289782"/>
            <a:ext cx="12344400" cy="7947658"/>
          </a:xfrm>
        </p:spPr>
        <p:txBody>
          <a:bodyPr/>
          <a:lstStyle>
            <a:lvl1pPr marL="0" indent="0" algn="ctr">
              <a:buNone/>
              <a:defRPr sz="4320"/>
            </a:lvl1pPr>
            <a:lvl2pPr marL="822960" indent="0" algn="ctr">
              <a:buNone/>
              <a:defRPr sz="3600"/>
            </a:lvl2pPr>
            <a:lvl3pPr marL="1645920" indent="0" algn="ctr">
              <a:buNone/>
              <a:defRPr sz="3240"/>
            </a:lvl3pPr>
            <a:lvl4pPr marL="2468880" indent="0" algn="ctr">
              <a:buNone/>
              <a:defRPr sz="2880"/>
            </a:lvl4pPr>
            <a:lvl5pPr marL="3291840" indent="0" algn="ctr">
              <a:buNone/>
              <a:defRPr sz="2880"/>
            </a:lvl5pPr>
            <a:lvl6pPr marL="4114800" indent="0" algn="ctr">
              <a:buNone/>
              <a:defRPr sz="2880"/>
            </a:lvl6pPr>
            <a:lvl7pPr marL="4937760" indent="0" algn="ctr">
              <a:buNone/>
              <a:defRPr sz="2880"/>
            </a:lvl7pPr>
            <a:lvl8pPr marL="5760720" indent="0" algn="ctr">
              <a:buNone/>
              <a:defRPr sz="2880"/>
            </a:lvl8pPr>
            <a:lvl9pPr marL="6583680" indent="0" algn="ctr">
              <a:buNone/>
              <a:defRPr sz="28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4574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4036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2998" y="8206749"/>
            <a:ext cx="14196060" cy="13693138"/>
          </a:xfrm>
        </p:spPr>
        <p:txBody>
          <a:bodyPr anchor="b"/>
          <a:lstStyle>
            <a:lvl1pPr>
              <a:defRPr sz="10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2998" y="22029429"/>
            <a:ext cx="14196060" cy="7200898"/>
          </a:xfrm>
        </p:spPr>
        <p:txBody>
          <a:bodyPr/>
          <a:lstStyle>
            <a:lvl1pPr marL="0" indent="0">
              <a:buNone/>
              <a:defRPr sz="4320">
                <a:solidFill>
                  <a:schemeClr val="tx1"/>
                </a:solidFill>
              </a:defRPr>
            </a:lvl1pPr>
            <a:lvl2pPr marL="82296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645920" indent="0">
              <a:buNone/>
              <a:defRPr sz="3240">
                <a:solidFill>
                  <a:schemeClr val="tx1">
                    <a:tint val="75000"/>
                  </a:schemeClr>
                </a:solidFill>
              </a:defRPr>
            </a:lvl3pPr>
            <a:lvl4pPr marL="246888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4pPr>
            <a:lvl5pPr marL="329184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5pPr>
            <a:lvl6pPr marL="411480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6pPr>
            <a:lvl7pPr marL="493776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7pPr>
            <a:lvl8pPr marL="576072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8pPr>
            <a:lvl9pPr marL="658368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0349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1570" y="8763000"/>
            <a:ext cx="699516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32470" y="8763000"/>
            <a:ext cx="699516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615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"/>
            <a:ext cx="16459200" cy="5396619"/>
          </a:xfrm>
          <a:prstGeom prst="rect">
            <a:avLst/>
          </a:prstGeom>
          <a:solidFill>
            <a:srgbClr val="0020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94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411957" y="887415"/>
            <a:ext cx="12075302" cy="137681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6000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3pPr marL="4388906" indent="0">
              <a:buNone/>
              <a:defRPr/>
            </a:lvl3pPr>
          </a:lstStyle>
          <a:p>
            <a:pPr lvl="0"/>
            <a:r>
              <a:rPr lang="en-US" dirty="0"/>
              <a:t>Academic Research Poster Template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B92F0C-8556-0542-A460-343DC91DBA4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411957" y="2605088"/>
            <a:ext cx="12075302" cy="997094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54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FAF324-CCC6-AD41-842E-6A48D88949F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411957" y="3904959"/>
            <a:ext cx="12075302" cy="94225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affiliations</a:t>
            </a:r>
          </a:p>
        </p:txBody>
      </p:sp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141890" y="10090315"/>
            <a:ext cx="5246539" cy="95853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2" name="Content Placeholder 26">
            <a:extLst>
              <a:ext uri="{FF2B5EF4-FFF2-40B4-BE49-F238E27FC236}">
                <a16:creationId xmlns:a16="http://schemas.microsoft.com/office/drawing/2014/main" id="{B71A28A8-3E0F-1B43-8A33-BAFE58588D04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141889" y="20117462"/>
            <a:ext cx="5246539" cy="693245"/>
          </a:xfrm>
          <a:prstGeom prst="rect">
            <a:avLst/>
          </a:prstGeom>
        </p:spPr>
        <p:txBody>
          <a:bodyPr anchor="ctr"/>
          <a:lstStyle>
            <a:lvl1pPr>
              <a:defRPr lang="en-US" sz="2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33" name="Content Placeholder 30">
            <a:extLst>
              <a:ext uri="{FF2B5EF4-FFF2-40B4-BE49-F238E27FC236}">
                <a16:creationId xmlns:a16="http://schemas.microsoft.com/office/drawing/2014/main" id="{30457E91-F968-C44E-9ABF-B93A2FB7D1C3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141889" y="21252519"/>
            <a:ext cx="5246539" cy="95853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1" name="Content Placeholder 30">
            <a:extLst>
              <a:ext uri="{FF2B5EF4-FFF2-40B4-BE49-F238E27FC236}">
                <a16:creationId xmlns:a16="http://schemas.microsoft.com/office/drawing/2014/main" id="{48AF5D59-2F0A-0F47-A700-6341CD67DD89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11220874" y="10090150"/>
            <a:ext cx="5080258" cy="95853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2" name="Content Placeholder 26">
            <a:extLst>
              <a:ext uri="{FF2B5EF4-FFF2-40B4-BE49-F238E27FC236}">
                <a16:creationId xmlns:a16="http://schemas.microsoft.com/office/drawing/2014/main" id="{BBC5A809-1C20-3748-A9F7-780EEF71BD97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11220871" y="20085384"/>
            <a:ext cx="5080259" cy="693245"/>
          </a:xfrm>
          <a:prstGeom prst="rect">
            <a:avLst/>
          </a:prstGeom>
        </p:spPr>
        <p:txBody>
          <a:bodyPr anchor="ctr"/>
          <a:lstStyle>
            <a:lvl1pPr>
              <a:defRPr lang="en-US" sz="2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43" name="Content Placeholder 30">
            <a:extLst>
              <a:ext uri="{FF2B5EF4-FFF2-40B4-BE49-F238E27FC236}">
                <a16:creationId xmlns:a16="http://schemas.microsoft.com/office/drawing/2014/main" id="{ECD4261F-6E5E-0C42-9376-17774B214804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11220873" y="21252033"/>
            <a:ext cx="5080259" cy="35944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4" name="Content Placeholder 26">
            <a:extLst>
              <a:ext uri="{FF2B5EF4-FFF2-40B4-BE49-F238E27FC236}">
                <a16:creationId xmlns:a16="http://schemas.microsoft.com/office/drawing/2014/main" id="{E9D81A16-E8BE-C744-AEF4-310446CA5AD9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11220873" y="25288113"/>
            <a:ext cx="5112775" cy="693245"/>
          </a:xfrm>
          <a:prstGeom prst="rect">
            <a:avLst/>
          </a:prstGeom>
        </p:spPr>
        <p:txBody>
          <a:bodyPr anchor="ctr"/>
          <a:lstStyle>
            <a:lvl1pPr>
              <a:defRPr lang="en-US" sz="2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45" name="Content Placeholder 30">
            <a:extLst>
              <a:ext uri="{FF2B5EF4-FFF2-40B4-BE49-F238E27FC236}">
                <a16:creationId xmlns:a16="http://schemas.microsoft.com/office/drawing/2014/main" id="{629670B4-48BD-A84E-9804-F73FBE7DB18E}"/>
              </a:ext>
            </a:extLst>
          </p:cNvPr>
          <p:cNvSpPr>
            <a:spLocks noGrp="1"/>
          </p:cNvSpPr>
          <p:nvPr>
            <p:ph sz="quarter" idx="29" hasCustomPrompt="1"/>
          </p:nvPr>
        </p:nvSpPr>
        <p:spPr>
          <a:xfrm>
            <a:off x="11220871" y="26454762"/>
            <a:ext cx="5112775" cy="43830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0" name="Content Placeholder 26">
            <a:extLst>
              <a:ext uri="{FF2B5EF4-FFF2-40B4-BE49-F238E27FC236}">
                <a16:creationId xmlns:a16="http://schemas.microsoft.com/office/drawing/2014/main" id="{904C4B89-60DA-3041-BC97-4E99A1BE4198}"/>
              </a:ext>
            </a:extLst>
          </p:cNvPr>
          <p:cNvSpPr>
            <a:spLocks noGrp="1"/>
          </p:cNvSpPr>
          <p:nvPr>
            <p:ph sz="quarter" idx="33" hasCustomPrompt="1"/>
          </p:nvPr>
        </p:nvSpPr>
        <p:spPr>
          <a:xfrm>
            <a:off x="5767130" y="8955254"/>
            <a:ext cx="5095399" cy="693245"/>
          </a:xfrm>
          <a:prstGeom prst="rect">
            <a:avLst/>
          </a:prstGeom>
        </p:spPr>
        <p:txBody>
          <a:bodyPr anchor="ctr"/>
          <a:lstStyle>
            <a:lvl1pPr>
              <a:defRPr lang="en-US" sz="2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39" name="Content Placeholder 30">
            <a:extLst>
              <a:ext uri="{FF2B5EF4-FFF2-40B4-BE49-F238E27FC236}">
                <a16:creationId xmlns:a16="http://schemas.microsoft.com/office/drawing/2014/main" id="{61F5B2CB-FDBF-8B4A-8965-22E9976855A8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5767130" y="26454760"/>
            <a:ext cx="5095399" cy="43830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0" name="Content Placeholder 26">
            <a:extLst>
              <a:ext uri="{FF2B5EF4-FFF2-40B4-BE49-F238E27FC236}">
                <a16:creationId xmlns:a16="http://schemas.microsoft.com/office/drawing/2014/main" id="{3326FEBE-019A-3B48-84D2-4F8BB79778AA}"/>
              </a:ext>
            </a:extLst>
          </p:cNvPr>
          <p:cNvSpPr>
            <a:spLocks noGrp="1"/>
          </p:cNvSpPr>
          <p:nvPr>
            <p:ph sz="quarter" idx="37" hasCustomPrompt="1"/>
          </p:nvPr>
        </p:nvSpPr>
        <p:spPr>
          <a:xfrm>
            <a:off x="126522" y="8955254"/>
            <a:ext cx="5267583" cy="693245"/>
          </a:xfrm>
          <a:prstGeom prst="rect">
            <a:avLst/>
          </a:prstGeom>
        </p:spPr>
        <p:txBody>
          <a:bodyPr anchor="ctr"/>
          <a:lstStyle>
            <a:lvl1pPr>
              <a:defRPr lang="en-US" sz="2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62" name="Content Placeholder 26">
            <a:extLst>
              <a:ext uri="{FF2B5EF4-FFF2-40B4-BE49-F238E27FC236}">
                <a16:creationId xmlns:a16="http://schemas.microsoft.com/office/drawing/2014/main" id="{CCBAFB0D-B1A5-DD41-98D3-6D09FCEC770C}"/>
              </a:ext>
            </a:extLst>
          </p:cNvPr>
          <p:cNvSpPr>
            <a:spLocks noGrp="1"/>
          </p:cNvSpPr>
          <p:nvPr>
            <p:ph sz="quarter" idx="38" hasCustomPrompt="1"/>
          </p:nvPr>
        </p:nvSpPr>
        <p:spPr>
          <a:xfrm>
            <a:off x="11220871" y="8958307"/>
            <a:ext cx="5080261" cy="693245"/>
          </a:xfrm>
          <a:prstGeom prst="rect">
            <a:avLst/>
          </a:prstGeom>
        </p:spPr>
        <p:txBody>
          <a:bodyPr anchor="ctr"/>
          <a:lstStyle>
            <a:lvl1pPr>
              <a:defRPr lang="en-US" sz="2400" b="1" dirty="0">
                <a:solidFill>
                  <a:srgbClr val="AB05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dirty="0"/>
              <a:t>Click to add header</a:t>
            </a:r>
          </a:p>
        </p:txBody>
      </p:sp>
      <p:sp>
        <p:nvSpPr>
          <p:cNvPr id="50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41" hasCustomPrompt="1"/>
          </p:nvPr>
        </p:nvSpPr>
        <p:spPr>
          <a:xfrm>
            <a:off x="5767130" y="10119378"/>
            <a:ext cx="5075042" cy="81895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1" name="Content Placeholder 30">
            <a:extLst>
              <a:ext uri="{FF2B5EF4-FFF2-40B4-BE49-F238E27FC236}">
                <a16:creationId xmlns:a16="http://schemas.microsoft.com/office/drawing/2014/main" id="{F05FCC55-01CA-ED49-90A1-D600650EFD9E}"/>
              </a:ext>
            </a:extLst>
          </p:cNvPr>
          <p:cNvSpPr>
            <a:spLocks noGrp="1"/>
          </p:cNvSpPr>
          <p:nvPr>
            <p:ph sz="quarter" idx="42" hasCustomPrompt="1"/>
          </p:nvPr>
        </p:nvSpPr>
        <p:spPr>
          <a:xfrm>
            <a:off x="5759447" y="18779781"/>
            <a:ext cx="5075042" cy="72015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9" name="Freeform 58"/>
          <p:cNvSpPr/>
          <p:nvPr userDrawn="1"/>
        </p:nvSpPr>
        <p:spPr bwMode="auto">
          <a:xfrm>
            <a:off x="12754581" y="-168279"/>
            <a:ext cx="3497233" cy="1091517"/>
          </a:xfrm>
          <a:custGeom>
            <a:avLst/>
            <a:gdLst>
              <a:gd name="connsiteX0" fmla="*/ 41563 w 6400800"/>
              <a:gd name="connsiteY0" fmla="*/ 124691 h 8728363"/>
              <a:gd name="connsiteX1" fmla="*/ 41563 w 6400800"/>
              <a:gd name="connsiteY1" fmla="*/ 6691745 h 8728363"/>
              <a:gd name="connsiteX2" fmla="*/ 3158836 w 6400800"/>
              <a:gd name="connsiteY2" fmla="*/ 8728363 h 8728363"/>
              <a:gd name="connsiteX3" fmla="*/ 6400800 w 6400800"/>
              <a:gd name="connsiteY3" fmla="*/ 6650181 h 8728363"/>
              <a:gd name="connsiteX4" fmla="*/ 6359236 w 6400800"/>
              <a:gd name="connsiteY4" fmla="*/ 0 h 8728363"/>
              <a:gd name="connsiteX5" fmla="*/ 0 w 6400800"/>
              <a:gd name="connsiteY5" fmla="*/ 83127 h 8728363"/>
              <a:gd name="connsiteX6" fmla="*/ 0 w 6400800"/>
              <a:gd name="connsiteY6" fmla="*/ 83127 h 8728363"/>
              <a:gd name="connsiteX7" fmla="*/ 41563 w 6400800"/>
              <a:gd name="connsiteY7" fmla="*/ 706581 h 8728363"/>
              <a:gd name="connsiteX0" fmla="*/ 41563 w 6400800"/>
              <a:gd name="connsiteY0" fmla="*/ 41564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0 w 6400800"/>
              <a:gd name="connsiteY6" fmla="*/ 0 h 8645236"/>
              <a:gd name="connsiteX7" fmla="*/ 41563 w 6400800"/>
              <a:gd name="connsiteY7" fmla="*/ 623454 h 8645236"/>
              <a:gd name="connsiteX0" fmla="*/ 41563 w 6400800"/>
              <a:gd name="connsiteY0" fmla="*/ 41564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0 w 6400800"/>
              <a:gd name="connsiteY6" fmla="*/ 0 h 8645236"/>
              <a:gd name="connsiteX0" fmla="*/ 41563 w 6400800"/>
              <a:gd name="connsiteY0" fmla="*/ 41564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0 w 6400800"/>
              <a:gd name="connsiteY6" fmla="*/ 0 h 8645236"/>
              <a:gd name="connsiteX7" fmla="*/ 41563 w 6400800"/>
              <a:gd name="connsiteY7" fmla="*/ 41564 h 8645236"/>
              <a:gd name="connsiteX0" fmla="*/ 83127 w 6400800"/>
              <a:gd name="connsiteY0" fmla="*/ 872837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0 w 6400800"/>
              <a:gd name="connsiteY6" fmla="*/ 0 h 8645236"/>
              <a:gd name="connsiteX7" fmla="*/ 83127 w 6400800"/>
              <a:gd name="connsiteY7" fmla="*/ 872837 h 8645236"/>
              <a:gd name="connsiteX0" fmla="*/ 83127 w 6400800"/>
              <a:gd name="connsiteY0" fmla="*/ 872837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83127 w 6400800"/>
              <a:gd name="connsiteY6" fmla="*/ 872837 h 8645236"/>
              <a:gd name="connsiteX0" fmla="*/ 41564 w 6359237"/>
              <a:gd name="connsiteY0" fmla="*/ 83127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41564 w 6359237"/>
              <a:gd name="connsiteY5" fmla="*/ 83127 h 7855526"/>
              <a:gd name="connsiteX0" fmla="*/ 41564 w 6359237"/>
              <a:gd name="connsiteY0" fmla="*/ 41563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41564 w 6359237"/>
              <a:gd name="connsiteY5" fmla="*/ 41563 h 7855526"/>
              <a:gd name="connsiteX0" fmla="*/ 41564 w 6359237"/>
              <a:gd name="connsiteY0" fmla="*/ 0 h 7897090"/>
              <a:gd name="connsiteX1" fmla="*/ 0 w 6359237"/>
              <a:gd name="connsiteY1" fmla="*/ 5860472 h 7897090"/>
              <a:gd name="connsiteX2" fmla="*/ 3117273 w 6359237"/>
              <a:gd name="connsiteY2" fmla="*/ 7897090 h 7897090"/>
              <a:gd name="connsiteX3" fmla="*/ 6359237 w 6359237"/>
              <a:gd name="connsiteY3" fmla="*/ 5818908 h 7897090"/>
              <a:gd name="connsiteX4" fmla="*/ 6317673 w 6359237"/>
              <a:gd name="connsiteY4" fmla="*/ 41564 h 7897090"/>
              <a:gd name="connsiteX5" fmla="*/ 41564 w 6359237"/>
              <a:gd name="connsiteY5" fmla="*/ 0 h 7897090"/>
              <a:gd name="connsiteX0" fmla="*/ 41564 w 6359237"/>
              <a:gd name="connsiteY0" fmla="*/ 83127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41564 w 6359237"/>
              <a:gd name="connsiteY5" fmla="*/ 83127 h 7855526"/>
              <a:gd name="connsiteX0" fmla="*/ 41564 w 6359237"/>
              <a:gd name="connsiteY0" fmla="*/ 0 h 7855527"/>
              <a:gd name="connsiteX1" fmla="*/ 0 w 6359237"/>
              <a:gd name="connsiteY1" fmla="*/ 5818909 h 7855527"/>
              <a:gd name="connsiteX2" fmla="*/ 3117273 w 6359237"/>
              <a:gd name="connsiteY2" fmla="*/ 7855527 h 7855527"/>
              <a:gd name="connsiteX3" fmla="*/ 6359237 w 6359237"/>
              <a:gd name="connsiteY3" fmla="*/ 5777345 h 7855527"/>
              <a:gd name="connsiteX4" fmla="*/ 6317673 w 6359237"/>
              <a:gd name="connsiteY4" fmla="*/ 1 h 7855527"/>
              <a:gd name="connsiteX5" fmla="*/ 41564 w 6359237"/>
              <a:gd name="connsiteY5" fmla="*/ 0 h 7855527"/>
              <a:gd name="connsiteX0" fmla="*/ 0 w 6400800"/>
              <a:gd name="connsiteY0" fmla="*/ 41563 h 7855526"/>
              <a:gd name="connsiteX1" fmla="*/ 41563 w 6400800"/>
              <a:gd name="connsiteY1" fmla="*/ 5818908 h 7855526"/>
              <a:gd name="connsiteX2" fmla="*/ 3158836 w 6400800"/>
              <a:gd name="connsiteY2" fmla="*/ 7855526 h 7855526"/>
              <a:gd name="connsiteX3" fmla="*/ 6400800 w 6400800"/>
              <a:gd name="connsiteY3" fmla="*/ 5777344 h 7855526"/>
              <a:gd name="connsiteX4" fmla="*/ 6359236 w 6400800"/>
              <a:gd name="connsiteY4" fmla="*/ 0 h 7855526"/>
              <a:gd name="connsiteX5" fmla="*/ 0 w 6400800"/>
              <a:gd name="connsiteY5" fmla="*/ 41563 h 7855526"/>
              <a:gd name="connsiteX0" fmla="*/ 41564 w 6359237"/>
              <a:gd name="connsiteY0" fmla="*/ 83127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41564 w 6359237"/>
              <a:gd name="connsiteY5" fmla="*/ 83127 h 7855526"/>
              <a:gd name="connsiteX0" fmla="*/ 20049 w 6359237"/>
              <a:gd name="connsiteY0" fmla="*/ 7823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20049 w 6359237"/>
              <a:gd name="connsiteY5" fmla="*/ 7823 h 7855526"/>
              <a:gd name="connsiteX0" fmla="*/ 20049 w 6371461"/>
              <a:gd name="connsiteY0" fmla="*/ 0 h 7847703"/>
              <a:gd name="connsiteX1" fmla="*/ 0 w 6371461"/>
              <a:gd name="connsiteY1" fmla="*/ 5811085 h 7847703"/>
              <a:gd name="connsiteX2" fmla="*/ 3117273 w 6371461"/>
              <a:gd name="connsiteY2" fmla="*/ 7847703 h 7847703"/>
              <a:gd name="connsiteX3" fmla="*/ 6359237 w 6371461"/>
              <a:gd name="connsiteY3" fmla="*/ 5769521 h 7847703"/>
              <a:gd name="connsiteX4" fmla="*/ 6371461 w 6371461"/>
              <a:gd name="connsiteY4" fmla="*/ 2935 h 7847703"/>
              <a:gd name="connsiteX5" fmla="*/ 20049 w 6371461"/>
              <a:gd name="connsiteY5" fmla="*/ 0 h 7847703"/>
              <a:gd name="connsiteX0" fmla="*/ 20049 w 6359858"/>
              <a:gd name="connsiteY0" fmla="*/ 0 h 7847703"/>
              <a:gd name="connsiteX1" fmla="*/ 0 w 6359858"/>
              <a:gd name="connsiteY1" fmla="*/ 5811085 h 7847703"/>
              <a:gd name="connsiteX2" fmla="*/ 3117273 w 6359858"/>
              <a:gd name="connsiteY2" fmla="*/ 7847703 h 7847703"/>
              <a:gd name="connsiteX3" fmla="*/ 6359237 w 6359858"/>
              <a:gd name="connsiteY3" fmla="*/ 5769521 h 7847703"/>
              <a:gd name="connsiteX4" fmla="*/ 6349946 w 6359858"/>
              <a:gd name="connsiteY4" fmla="*/ 13693 h 7847703"/>
              <a:gd name="connsiteX5" fmla="*/ 20049 w 6359858"/>
              <a:gd name="connsiteY5" fmla="*/ 0 h 7847703"/>
              <a:gd name="connsiteX0" fmla="*/ 20049 w 6359858"/>
              <a:gd name="connsiteY0" fmla="*/ 0 h 7847703"/>
              <a:gd name="connsiteX1" fmla="*/ 0 w 6359858"/>
              <a:gd name="connsiteY1" fmla="*/ 5811085 h 7847703"/>
              <a:gd name="connsiteX2" fmla="*/ 3117273 w 6359858"/>
              <a:gd name="connsiteY2" fmla="*/ 7847703 h 7847703"/>
              <a:gd name="connsiteX3" fmla="*/ 6359237 w 6359858"/>
              <a:gd name="connsiteY3" fmla="*/ 5823309 h 7847703"/>
              <a:gd name="connsiteX4" fmla="*/ 6349946 w 6359858"/>
              <a:gd name="connsiteY4" fmla="*/ 13693 h 7847703"/>
              <a:gd name="connsiteX5" fmla="*/ 20049 w 6359858"/>
              <a:gd name="connsiteY5" fmla="*/ 0 h 7847703"/>
              <a:gd name="connsiteX0" fmla="*/ 20049 w 6359858"/>
              <a:gd name="connsiteY0" fmla="*/ 0 h 7869218"/>
              <a:gd name="connsiteX1" fmla="*/ 0 w 6359858"/>
              <a:gd name="connsiteY1" fmla="*/ 5811085 h 7869218"/>
              <a:gd name="connsiteX2" fmla="*/ 3138788 w 6359858"/>
              <a:gd name="connsiteY2" fmla="*/ 7869218 h 7869218"/>
              <a:gd name="connsiteX3" fmla="*/ 6359237 w 6359858"/>
              <a:gd name="connsiteY3" fmla="*/ 5823309 h 7869218"/>
              <a:gd name="connsiteX4" fmla="*/ 6349946 w 6359858"/>
              <a:gd name="connsiteY4" fmla="*/ 13693 h 7869218"/>
              <a:gd name="connsiteX5" fmla="*/ 20049 w 6359858"/>
              <a:gd name="connsiteY5" fmla="*/ 0 h 7869218"/>
              <a:gd name="connsiteX0" fmla="*/ 0 w 6361324"/>
              <a:gd name="connsiteY0" fmla="*/ 0 h 7858461"/>
              <a:gd name="connsiteX1" fmla="*/ 1466 w 6361324"/>
              <a:gd name="connsiteY1" fmla="*/ 5800328 h 7858461"/>
              <a:gd name="connsiteX2" fmla="*/ 3140254 w 6361324"/>
              <a:gd name="connsiteY2" fmla="*/ 7858461 h 7858461"/>
              <a:gd name="connsiteX3" fmla="*/ 6360703 w 6361324"/>
              <a:gd name="connsiteY3" fmla="*/ 5812552 h 7858461"/>
              <a:gd name="connsiteX4" fmla="*/ 6351412 w 6361324"/>
              <a:gd name="connsiteY4" fmla="*/ 2936 h 7858461"/>
              <a:gd name="connsiteX5" fmla="*/ 0 w 6361324"/>
              <a:gd name="connsiteY5" fmla="*/ 0 h 7858461"/>
              <a:gd name="connsiteX0" fmla="*/ 0 w 6372928"/>
              <a:gd name="connsiteY0" fmla="*/ 0 h 7858461"/>
              <a:gd name="connsiteX1" fmla="*/ 1466 w 6372928"/>
              <a:gd name="connsiteY1" fmla="*/ 5800328 h 7858461"/>
              <a:gd name="connsiteX2" fmla="*/ 3140254 w 6372928"/>
              <a:gd name="connsiteY2" fmla="*/ 7858461 h 7858461"/>
              <a:gd name="connsiteX3" fmla="*/ 6360703 w 6372928"/>
              <a:gd name="connsiteY3" fmla="*/ 5812552 h 7858461"/>
              <a:gd name="connsiteX4" fmla="*/ 6372928 w 6372928"/>
              <a:gd name="connsiteY4" fmla="*/ 13694 h 7858461"/>
              <a:gd name="connsiteX5" fmla="*/ 0 w 6372928"/>
              <a:gd name="connsiteY5" fmla="*/ 0 h 7858461"/>
              <a:gd name="connsiteX0" fmla="*/ 0 w 6372928"/>
              <a:gd name="connsiteY0" fmla="*/ 299879 h 8158340"/>
              <a:gd name="connsiteX1" fmla="*/ 1466 w 6372928"/>
              <a:gd name="connsiteY1" fmla="*/ 6100207 h 8158340"/>
              <a:gd name="connsiteX2" fmla="*/ 3140254 w 6372928"/>
              <a:gd name="connsiteY2" fmla="*/ 8158340 h 8158340"/>
              <a:gd name="connsiteX3" fmla="*/ 6360703 w 6372928"/>
              <a:gd name="connsiteY3" fmla="*/ 6112431 h 8158340"/>
              <a:gd name="connsiteX4" fmla="*/ 6372928 w 6372928"/>
              <a:gd name="connsiteY4" fmla="*/ 50 h 8158340"/>
              <a:gd name="connsiteX5" fmla="*/ 0 w 6372928"/>
              <a:gd name="connsiteY5" fmla="*/ 299879 h 8158340"/>
              <a:gd name="connsiteX0" fmla="*/ 54192 w 6371466"/>
              <a:gd name="connsiteY0" fmla="*/ 12434 h 8158290"/>
              <a:gd name="connsiteX1" fmla="*/ 4 w 6371466"/>
              <a:gd name="connsiteY1" fmla="*/ 6100157 h 8158290"/>
              <a:gd name="connsiteX2" fmla="*/ 3138792 w 6371466"/>
              <a:gd name="connsiteY2" fmla="*/ 8158290 h 8158290"/>
              <a:gd name="connsiteX3" fmla="*/ 6359241 w 6371466"/>
              <a:gd name="connsiteY3" fmla="*/ 6112381 h 8158290"/>
              <a:gd name="connsiteX4" fmla="*/ 6371466 w 6371466"/>
              <a:gd name="connsiteY4" fmla="*/ 0 h 8158290"/>
              <a:gd name="connsiteX5" fmla="*/ 54192 w 6371466"/>
              <a:gd name="connsiteY5" fmla="*/ 12434 h 8158290"/>
              <a:gd name="connsiteX0" fmla="*/ 0 w 6372928"/>
              <a:gd name="connsiteY0" fmla="*/ 38561 h 8158290"/>
              <a:gd name="connsiteX1" fmla="*/ 1466 w 6372928"/>
              <a:gd name="connsiteY1" fmla="*/ 6100157 h 8158290"/>
              <a:gd name="connsiteX2" fmla="*/ 3140254 w 6372928"/>
              <a:gd name="connsiteY2" fmla="*/ 8158290 h 8158290"/>
              <a:gd name="connsiteX3" fmla="*/ 6360703 w 6372928"/>
              <a:gd name="connsiteY3" fmla="*/ 6112381 h 8158290"/>
              <a:gd name="connsiteX4" fmla="*/ 6372928 w 6372928"/>
              <a:gd name="connsiteY4" fmla="*/ 0 h 8158290"/>
              <a:gd name="connsiteX5" fmla="*/ 0 w 6372928"/>
              <a:gd name="connsiteY5" fmla="*/ 38561 h 8158290"/>
              <a:gd name="connsiteX0" fmla="*/ 0 w 6361194"/>
              <a:gd name="connsiteY0" fmla="*/ 30172 h 8149901"/>
              <a:gd name="connsiteX1" fmla="*/ 1466 w 6361194"/>
              <a:gd name="connsiteY1" fmla="*/ 6091768 h 8149901"/>
              <a:gd name="connsiteX2" fmla="*/ 3140254 w 6361194"/>
              <a:gd name="connsiteY2" fmla="*/ 8149901 h 8149901"/>
              <a:gd name="connsiteX3" fmla="*/ 6360703 w 6361194"/>
              <a:gd name="connsiteY3" fmla="*/ 6103992 h 8149901"/>
              <a:gd name="connsiteX4" fmla="*/ 6346122 w 6361194"/>
              <a:gd name="connsiteY4" fmla="*/ 0 h 8149901"/>
              <a:gd name="connsiteX5" fmla="*/ 0 w 6361194"/>
              <a:gd name="connsiteY5" fmla="*/ 30172 h 8149901"/>
              <a:gd name="connsiteX0" fmla="*/ 0 w 6363993"/>
              <a:gd name="connsiteY0" fmla="*/ 21783 h 8141512"/>
              <a:gd name="connsiteX1" fmla="*/ 1466 w 6363993"/>
              <a:gd name="connsiteY1" fmla="*/ 6083379 h 8141512"/>
              <a:gd name="connsiteX2" fmla="*/ 3140254 w 6363993"/>
              <a:gd name="connsiteY2" fmla="*/ 8141512 h 8141512"/>
              <a:gd name="connsiteX3" fmla="*/ 6360703 w 6363993"/>
              <a:gd name="connsiteY3" fmla="*/ 6095603 h 8141512"/>
              <a:gd name="connsiteX4" fmla="*/ 6363993 w 6363993"/>
              <a:gd name="connsiteY4" fmla="*/ 0 h 8141512"/>
              <a:gd name="connsiteX5" fmla="*/ 0 w 6363993"/>
              <a:gd name="connsiteY5" fmla="*/ 21783 h 8141512"/>
              <a:gd name="connsiteX0" fmla="*/ 0 w 6363993"/>
              <a:gd name="connsiteY0" fmla="*/ 5004 h 8141512"/>
              <a:gd name="connsiteX1" fmla="*/ 1466 w 6363993"/>
              <a:gd name="connsiteY1" fmla="*/ 6083379 h 8141512"/>
              <a:gd name="connsiteX2" fmla="*/ 3140254 w 6363993"/>
              <a:gd name="connsiteY2" fmla="*/ 8141512 h 8141512"/>
              <a:gd name="connsiteX3" fmla="*/ 6360703 w 6363993"/>
              <a:gd name="connsiteY3" fmla="*/ 6095603 h 8141512"/>
              <a:gd name="connsiteX4" fmla="*/ 6363993 w 6363993"/>
              <a:gd name="connsiteY4" fmla="*/ 0 h 8141512"/>
              <a:gd name="connsiteX5" fmla="*/ 0 w 6363993"/>
              <a:gd name="connsiteY5" fmla="*/ 5004 h 8141512"/>
              <a:gd name="connsiteX0" fmla="*/ 7490 w 6362548"/>
              <a:gd name="connsiteY0" fmla="*/ 0 h 8153287"/>
              <a:gd name="connsiteX1" fmla="*/ 21 w 6362548"/>
              <a:gd name="connsiteY1" fmla="*/ 6095154 h 8153287"/>
              <a:gd name="connsiteX2" fmla="*/ 3138809 w 6362548"/>
              <a:gd name="connsiteY2" fmla="*/ 8153287 h 8153287"/>
              <a:gd name="connsiteX3" fmla="*/ 6359258 w 6362548"/>
              <a:gd name="connsiteY3" fmla="*/ 6107378 h 8153287"/>
              <a:gd name="connsiteX4" fmla="*/ 6362548 w 6362548"/>
              <a:gd name="connsiteY4" fmla="*/ 11775 h 8153287"/>
              <a:gd name="connsiteX5" fmla="*/ 7490 w 6362548"/>
              <a:gd name="connsiteY5" fmla="*/ 0 h 8153287"/>
              <a:gd name="connsiteX0" fmla="*/ 7490 w 6362548"/>
              <a:gd name="connsiteY0" fmla="*/ 5004 h 8141512"/>
              <a:gd name="connsiteX1" fmla="*/ 21 w 6362548"/>
              <a:gd name="connsiteY1" fmla="*/ 6083379 h 8141512"/>
              <a:gd name="connsiteX2" fmla="*/ 3138809 w 6362548"/>
              <a:gd name="connsiteY2" fmla="*/ 8141512 h 8141512"/>
              <a:gd name="connsiteX3" fmla="*/ 6359258 w 6362548"/>
              <a:gd name="connsiteY3" fmla="*/ 6095603 h 8141512"/>
              <a:gd name="connsiteX4" fmla="*/ 6362548 w 6362548"/>
              <a:gd name="connsiteY4" fmla="*/ 0 h 8141512"/>
              <a:gd name="connsiteX5" fmla="*/ 7490 w 6362548"/>
              <a:gd name="connsiteY5" fmla="*/ 5004 h 8141512"/>
              <a:gd name="connsiteX0" fmla="*/ 7490 w 6362548"/>
              <a:gd name="connsiteY0" fmla="*/ 0 h 8153287"/>
              <a:gd name="connsiteX1" fmla="*/ 21 w 6362548"/>
              <a:gd name="connsiteY1" fmla="*/ 6095154 h 8153287"/>
              <a:gd name="connsiteX2" fmla="*/ 3138809 w 6362548"/>
              <a:gd name="connsiteY2" fmla="*/ 8153287 h 8153287"/>
              <a:gd name="connsiteX3" fmla="*/ 6359258 w 6362548"/>
              <a:gd name="connsiteY3" fmla="*/ 6107378 h 8153287"/>
              <a:gd name="connsiteX4" fmla="*/ 6362548 w 6362548"/>
              <a:gd name="connsiteY4" fmla="*/ 11775 h 8153287"/>
              <a:gd name="connsiteX5" fmla="*/ 7490 w 6362548"/>
              <a:gd name="connsiteY5" fmla="*/ 0 h 8153287"/>
              <a:gd name="connsiteX0" fmla="*/ 7490 w 6377619"/>
              <a:gd name="connsiteY0" fmla="*/ 0 h 8153287"/>
              <a:gd name="connsiteX1" fmla="*/ 21 w 6377619"/>
              <a:gd name="connsiteY1" fmla="*/ 6095154 h 8153287"/>
              <a:gd name="connsiteX2" fmla="*/ 3138809 w 6377619"/>
              <a:gd name="connsiteY2" fmla="*/ 8153287 h 8153287"/>
              <a:gd name="connsiteX3" fmla="*/ 6377128 w 6377619"/>
              <a:gd name="connsiteY3" fmla="*/ 6115768 h 8153287"/>
              <a:gd name="connsiteX4" fmla="*/ 6362548 w 6377619"/>
              <a:gd name="connsiteY4" fmla="*/ 11775 h 8153287"/>
              <a:gd name="connsiteX5" fmla="*/ 7490 w 6377619"/>
              <a:gd name="connsiteY5" fmla="*/ 0 h 8153287"/>
              <a:gd name="connsiteX0" fmla="*/ 7490 w 6377128"/>
              <a:gd name="connsiteY0" fmla="*/ 0 h 8153287"/>
              <a:gd name="connsiteX1" fmla="*/ 21 w 6377128"/>
              <a:gd name="connsiteY1" fmla="*/ 6095154 h 8153287"/>
              <a:gd name="connsiteX2" fmla="*/ 3138809 w 6377128"/>
              <a:gd name="connsiteY2" fmla="*/ 8153287 h 8153287"/>
              <a:gd name="connsiteX3" fmla="*/ 6377128 w 6377128"/>
              <a:gd name="connsiteY3" fmla="*/ 6115768 h 8153287"/>
              <a:gd name="connsiteX4" fmla="*/ 6362548 w 6377128"/>
              <a:gd name="connsiteY4" fmla="*/ 11775 h 8153287"/>
              <a:gd name="connsiteX5" fmla="*/ 7490 w 6377128"/>
              <a:gd name="connsiteY5" fmla="*/ 0 h 8153287"/>
              <a:gd name="connsiteX0" fmla="*/ 7490 w 6377128"/>
              <a:gd name="connsiteY0" fmla="*/ 0 h 8153287"/>
              <a:gd name="connsiteX1" fmla="*/ 21 w 6377128"/>
              <a:gd name="connsiteY1" fmla="*/ 6095154 h 8153287"/>
              <a:gd name="connsiteX2" fmla="*/ 3138809 w 6377128"/>
              <a:gd name="connsiteY2" fmla="*/ 8153287 h 8153287"/>
              <a:gd name="connsiteX3" fmla="*/ 6377128 w 6377128"/>
              <a:gd name="connsiteY3" fmla="*/ 6115768 h 8153287"/>
              <a:gd name="connsiteX4" fmla="*/ 6362548 w 6377128"/>
              <a:gd name="connsiteY4" fmla="*/ 11775 h 8153287"/>
              <a:gd name="connsiteX5" fmla="*/ 7490 w 6377128"/>
              <a:gd name="connsiteY5" fmla="*/ 0 h 8153287"/>
              <a:gd name="connsiteX0" fmla="*/ 7490 w 6377128"/>
              <a:gd name="connsiteY0" fmla="*/ 0 h 7500943"/>
              <a:gd name="connsiteX1" fmla="*/ 21 w 6377128"/>
              <a:gd name="connsiteY1" fmla="*/ 6095154 h 7500943"/>
              <a:gd name="connsiteX2" fmla="*/ 3184912 w 6377128"/>
              <a:gd name="connsiteY2" fmla="*/ 7500943 h 7500943"/>
              <a:gd name="connsiteX3" fmla="*/ 6377128 w 6377128"/>
              <a:gd name="connsiteY3" fmla="*/ 6115768 h 7500943"/>
              <a:gd name="connsiteX4" fmla="*/ 6362548 w 6377128"/>
              <a:gd name="connsiteY4" fmla="*/ 11775 h 7500943"/>
              <a:gd name="connsiteX5" fmla="*/ 7490 w 6377128"/>
              <a:gd name="connsiteY5" fmla="*/ 0 h 7500943"/>
              <a:gd name="connsiteX0" fmla="*/ 7490 w 6377128"/>
              <a:gd name="connsiteY0" fmla="*/ 0 h 7749455"/>
              <a:gd name="connsiteX1" fmla="*/ 21 w 6377128"/>
              <a:gd name="connsiteY1" fmla="*/ 6095154 h 7749455"/>
              <a:gd name="connsiteX2" fmla="*/ 3184912 w 6377128"/>
              <a:gd name="connsiteY2" fmla="*/ 7749455 h 7749455"/>
              <a:gd name="connsiteX3" fmla="*/ 6377128 w 6377128"/>
              <a:gd name="connsiteY3" fmla="*/ 6115768 h 7749455"/>
              <a:gd name="connsiteX4" fmla="*/ 6362548 w 6377128"/>
              <a:gd name="connsiteY4" fmla="*/ 11775 h 7749455"/>
              <a:gd name="connsiteX5" fmla="*/ 7490 w 6377128"/>
              <a:gd name="connsiteY5" fmla="*/ 0 h 7749455"/>
              <a:gd name="connsiteX0" fmla="*/ 7490 w 6377128"/>
              <a:gd name="connsiteY0" fmla="*/ 0 h 7594136"/>
              <a:gd name="connsiteX1" fmla="*/ 21 w 6377128"/>
              <a:gd name="connsiteY1" fmla="*/ 6095154 h 7594136"/>
              <a:gd name="connsiteX2" fmla="*/ 3184912 w 6377128"/>
              <a:gd name="connsiteY2" fmla="*/ 7594136 h 7594136"/>
              <a:gd name="connsiteX3" fmla="*/ 6377128 w 6377128"/>
              <a:gd name="connsiteY3" fmla="*/ 6115768 h 7594136"/>
              <a:gd name="connsiteX4" fmla="*/ 6362548 w 6377128"/>
              <a:gd name="connsiteY4" fmla="*/ 11775 h 7594136"/>
              <a:gd name="connsiteX5" fmla="*/ 7490 w 6377128"/>
              <a:gd name="connsiteY5" fmla="*/ 0 h 7594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77128" h="7594136">
                <a:moveTo>
                  <a:pt x="7490" y="0"/>
                </a:moveTo>
                <a:cubicBezTo>
                  <a:pt x="7979" y="1933443"/>
                  <a:pt x="-468" y="4161711"/>
                  <a:pt x="21" y="6095154"/>
                </a:cubicBezTo>
                <a:lnTo>
                  <a:pt x="3184912" y="7594136"/>
                </a:lnTo>
                <a:lnTo>
                  <a:pt x="6377128" y="6115768"/>
                </a:lnTo>
                <a:cubicBezTo>
                  <a:pt x="6354397" y="4201962"/>
                  <a:pt x="6358473" y="1933970"/>
                  <a:pt x="6362548" y="11775"/>
                </a:cubicBezTo>
                <a:lnTo>
                  <a:pt x="7490" y="0"/>
                </a:lnTo>
                <a:close/>
              </a:path>
            </a:pathLst>
          </a:custGeom>
          <a:solidFill>
            <a:srgbClr val="AB052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69900" sx="106000" sy="106000" algn="ctr" rotWithShape="0">
              <a:prstClr val="black">
                <a:alpha val="29000"/>
              </a:prstClr>
            </a:outerShdw>
          </a:effectLst>
        </p:spPr>
        <p:txBody>
          <a:bodyPr wrap="square" lIns="457200" tIns="457200" rIns="457200" bIns="457200">
            <a:spAutoFit/>
          </a:bodyPr>
          <a:lstStyle/>
          <a:p>
            <a:pPr defTabSz="4389438">
              <a:defRPr/>
            </a:pPr>
            <a:endParaRPr lang="en-US" sz="1093" dirty="0">
              <a:solidFill>
                <a:srgbClr val="0C234B"/>
              </a:solidFill>
              <a:latin typeface="Arial Narrow" pitchFamily="61" charset="0"/>
            </a:endParaRPr>
          </a:p>
        </p:txBody>
      </p:sp>
      <p:pic>
        <p:nvPicPr>
          <p:cNvPr id="68" name="Picture 67" descr="Pharmacy_Full Color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4087" y="1093312"/>
            <a:ext cx="3218243" cy="2727551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D350E49D-284C-C54E-B53C-65383D56B9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132" y="6556820"/>
            <a:ext cx="3975317" cy="862406"/>
          </a:xfrm>
          <a:prstGeom prst="rect">
            <a:avLst/>
          </a:prstGeom>
        </p:spPr>
      </p:pic>
      <p:sp>
        <p:nvSpPr>
          <p:cNvPr id="27" name="Picture Placeholder 13"/>
          <p:cNvSpPr>
            <a:spLocks noGrp="1"/>
          </p:cNvSpPr>
          <p:nvPr>
            <p:ph type="pic" sz="quarter" idx="46" hasCustomPrompt="1"/>
          </p:nvPr>
        </p:nvSpPr>
        <p:spPr>
          <a:xfrm>
            <a:off x="5234325" y="5953573"/>
            <a:ext cx="3144953" cy="181910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sp>
        <p:nvSpPr>
          <p:cNvPr id="28" name="Picture Placeholder 13"/>
          <p:cNvSpPr>
            <a:spLocks noGrp="1"/>
          </p:cNvSpPr>
          <p:nvPr>
            <p:ph type="pic" sz="quarter" idx="47" hasCustomPrompt="1"/>
          </p:nvPr>
        </p:nvSpPr>
        <p:spPr>
          <a:xfrm>
            <a:off x="9138154" y="5977784"/>
            <a:ext cx="3144953" cy="181910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6269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752607"/>
            <a:ext cx="141960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3716" y="8069582"/>
            <a:ext cx="6963012" cy="3954778"/>
          </a:xfrm>
        </p:spPr>
        <p:txBody>
          <a:bodyPr anchor="b"/>
          <a:lstStyle>
            <a:lvl1pPr marL="0" indent="0">
              <a:buNone/>
              <a:defRPr sz="4320" b="1"/>
            </a:lvl1pPr>
            <a:lvl2pPr marL="822960" indent="0">
              <a:buNone/>
              <a:defRPr sz="3600" b="1"/>
            </a:lvl2pPr>
            <a:lvl3pPr marL="1645920" indent="0">
              <a:buNone/>
              <a:defRPr sz="3240" b="1"/>
            </a:lvl3pPr>
            <a:lvl4pPr marL="2468880" indent="0">
              <a:buNone/>
              <a:defRPr sz="2880" b="1"/>
            </a:lvl4pPr>
            <a:lvl5pPr marL="3291840" indent="0">
              <a:buNone/>
              <a:defRPr sz="2880" b="1"/>
            </a:lvl5pPr>
            <a:lvl6pPr marL="4114800" indent="0">
              <a:buNone/>
              <a:defRPr sz="2880" b="1"/>
            </a:lvl6pPr>
            <a:lvl7pPr marL="4937760" indent="0">
              <a:buNone/>
              <a:defRPr sz="2880" b="1"/>
            </a:lvl7pPr>
            <a:lvl8pPr marL="5760720" indent="0">
              <a:buNone/>
              <a:defRPr sz="2880" b="1"/>
            </a:lvl8pPr>
            <a:lvl9pPr marL="6583680" indent="0">
              <a:buNone/>
              <a:defRPr sz="28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33716" y="12024360"/>
            <a:ext cx="6963012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332471" y="8069582"/>
            <a:ext cx="6997304" cy="3954778"/>
          </a:xfrm>
        </p:spPr>
        <p:txBody>
          <a:bodyPr anchor="b"/>
          <a:lstStyle>
            <a:lvl1pPr marL="0" indent="0">
              <a:buNone/>
              <a:defRPr sz="4320" b="1"/>
            </a:lvl1pPr>
            <a:lvl2pPr marL="822960" indent="0">
              <a:buNone/>
              <a:defRPr sz="3600" b="1"/>
            </a:lvl2pPr>
            <a:lvl3pPr marL="1645920" indent="0">
              <a:buNone/>
              <a:defRPr sz="3240" b="1"/>
            </a:lvl3pPr>
            <a:lvl4pPr marL="2468880" indent="0">
              <a:buNone/>
              <a:defRPr sz="2880" b="1"/>
            </a:lvl4pPr>
            <a:lvl5pPr marL="3291840" indent="0">
              <a:buNone/>
              <a:defRPr sz="2880" b="1"/>
            </a:lvl5pPr>
            <a:lvl6pPr marL="4114800" indent="0">
              <a:buNone/>
              <a:defRPr sz="2880" b="1"/>
            </a:lvl6pPr>
            <a:lvl7pPr marL="4937760" indent="0">
              <a:buNone/>
              <a:defRPr sz="2880" b="1"/>
            </a:lvl7pPr>
            <a:lvl8pPr marL="5760720" indent="0">
              <a:buNone/>
              <a:defRPr sz="2880" b="1"/>
            </a:lvl8pPr>
            <a:lvl9pPr marL="6583680" indent="0">
              <a:buNone/>
              <a:defRPr sz="28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32471" y="12024360"/>
            <a:ext cx="6997304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701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0662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7323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2194560"/>
            <a:ext cx="5308520" cy="7680960"/>
          </a:xfrm>
        </p:spPr>
        <p:txBody>
          <a:bodyPr anchor="b"/>
          <a:lstStyle>
            <a:lvl1pPr>
              <a:defRPr sz="5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7304" y="4739647"/>
            <a:ext cx="8332470" cy="23393400"/>
          </a:xfrm>
        </p:spPr>
        <p:txBody>
          <a:bodyPr/>
          <a:lstStyle>
            <a:lvl1pPr>
              <a:defRPr sz="5760"/>
            </a:lvl1pPr>
            <a:lvl2pPr>
              <a:defRPr sz="5040"/>
            </a:lvl2pPr>
            <a:lvl3pPr>
              <a:defRPr sz="432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9875520"/>
            <a:ext cx="5308520" cy="18295622"/>
          </a:xfrm>
        </p:spPr>
        <p:txBody>
          <a:bodyPr/>
          <a:lstStyle>
            <a:lvl1pPr marL="0" indent="0">
              <a:buNone/>
              <a:defRPr sz="2880"/>
            </a:lvl1pPr>
            <a:lvl2pPr marL="822960" indent="0">
              <a:buNone/>
              <a:defRPr sz="2520"/>
            </a:lvl2pPr>
            <a:lvl3pPr marL="1645920" indent="0">
              <a:buNone/>
              <a:defRPr sz="2160"/>
            </a:lvl3pPr>
            <a:lvl4pPr marL="2468880" indent="0">
              <a:buNone/>
              <a:defRPr sz="1800"/>
            </a:lvl4pPr>
            <a:lvl5pPr marL="3291840" indent="0">
              <a:buNone/>
              <a:defRPr sz="1800"/>
            </a:lvl5pPr>
            <a:lvl6pPr marL="4114800" indent="0">
              <a:buNone/>
              <a:defRPr sz="1800"/>
            </a:lvl6pPr>
            <a:lvl7pPr marL="4937760" indent="0">
              <a:buNone/>
              <a:defRPr sz="1800"/>
            </a:lvl7pPr>
            <a:lvl8pPr marL="5760720" indent="0">
              <a:buNone/>
              <a:defRPr sz="1800"/>
            </a:lvl8pPr>
            <a:lvl9pPr marL="6583680" indent="0">
              <a:buNone/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608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2194560"/>
            <a:ext cx="5308520" cy="7680960"/>
          </a:xfrm>
        </p:spPr>
        <p:txBody>
          <a:bodyPr anchor="b"/>
          <a:lstStyle>
            <a:lvl1pPr>
              <a:defRPr sz="5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97304" y="4739647"/>
            <a:ext cx="8332470" cy="23393400"/>
          </a:xfrm>
        </p:spPr>
        <p:txBody>
          <a:bodyPr anchor="t"/>
          <a:lstStyle>
            <a:lvl1pPr marL="0" indent="0">
              <a:buNone/>
              <a:defRPr sz="5760"/>
            </a:lvl1pPr>
            <a:lvl2pPr marL="822960" indent="0">
              <a:buNone/>
              <a:defRPr sz="5040"/>
            </a:lvl2pPr>
            <a:lvl3pPr marL="1645920" indent="0">
              <a:buNone/>
              <a:defRPr sz="4320"/>
            </a:lvl3pPr>
            <a:lvl4pPr marL="2468880" indent="0">
              <a:buNone/>
              <a:defRPr sz="3600"/>
            </a:lvl4pPr>
            <a:lvl5pPr marL="3291840" indent="0">
              <a:buNone/>
              <a:defRPr sz="3600"/>
            </a:lvl5pPr>
            <a:lvl6pPr marL="4114800" indent="0">
              <a:buNone/>
              <a:defRPr sz="3600"/>
            </a:lvl6pPr>
            <a:lvl7pPr marL="4937760" indent="0">
              <a:buNone/>
              <a:defRPr sz="3600"/>
            </a:lvl7pPr>
            <a:lvl8pPr marL="5760720" indent="0">
              <a:buNone/>
              <a:defRPr sz="3600"/>
            </a:lvl8pPr>
            <a:lvl9pPr marL="6583680" indent="0">
              <a:buNone/>
              <a:defRPr sz="3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9875520"/>
            <a:ext cx="5308520" cy="18295622"/>
          </a:xfrm>
        </p:spPr>
        <p:txBody>
          <a:bodyPr/>
          <a:lstStyle>
            <a:lvl1pPr marL="0" indent="0">
              <a:buNone/>
              <a:defRPr sz="2880"/>
            </a:lvl1pPr>
            <a:lvl2pPr marL="822960" indent="0">
              <a:buNone/>
              <a:defRPr sz="2520"/>
            </a:lvl2pPr>
            <a:lvl3pPr marL="1645920" indent="0">
              <a:buNone/>
              <a:defRPr sz="2160"/>
            </a:lvl3pPr>
            <a:lvl4pPr marL="2468880" indent="0">
              <a:buNone/>
              <a:defRPr sz="1800"/>
            </a:lvl4pPr>
            <a:lvl5pPr marL="3291840" indent="0">
              <a:buNone/>
              <a:defRPr sz="1800"/>
            </a:lvl5pPr>
            <a:lvl6pPr marL="4114800" indent="0">
              <a:buNone/>
              <a:defRPr sz="1800"/>
            </a:lvl6pPr>
            <a:lvl7pPr marL="4937760" indent="0">
              <a:buNone/>
              <a:defRPr sz="1800"/>
            </a:lvl7pPr>
            <a:lvl8pPr marL="5760720" indent="0">
              <a:buNone/>
              <a:defRPr sz="1800"/>
            </a:lvl8pPr>
            <a:lvl9pPr marL="6583680" indent="0">
              <a:buNone/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7770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3829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78616" y="1752600"/>
            <a:ext cx="3549015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1571" y="1752600"/>
            <a:ext cx="10441305" cy="2789682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2799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"/>
            <a:ext cx="16459200" cy="5396619"/>
          </a:xfrm>
          <a:prstGeom prst="rect">
            <a:avLst/>
          </a:prstGeom>
          <a:solidFill>
            <a:srgbClr val="0020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94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411957" y="887415"/>
            <a:ext cx="12075302" cy="137681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6000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3pPr marL="4388906" indent="0">
              <a:buNone/>
              <a:defRPr/>
            </a:lvl3pPr>
          </a:lstStyle>
          <a:p>
            <a:pPr lvl="0"/>
            <a:r>
              <a:rPr lang="en-US" dirty="0"/>
              <a:t>Academic Research Poster Template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B92F0C-8556-0542-A460-343DC91DBA4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411957" y="2605088"/>
            <a:ext cx="12075302" cy="997094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54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FAF324-CCC6-AD41-842E-6A48D88949F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411957" y="3904959"/>
            <a:ext cx="12075302" cy="94225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affiliations</a:t>
            </a:r>
          </a:p>
        </p:txBody>
      </p:sp>
      <p:sp>
        <p:nvSpPr>
          <p:cNvPr id="13" name="Picture Placeholder 13"/>
          <p:cNvSpPr>
            <a:spLocks noGrp="1"/>
          </p:cNvSpPr>
          <p:nvPr>
            <p:ph type="pic" sz="quarter" idx="46" hasCustomPrompt="1"/>
          </p:nvPr>
        </p:nvSpPr>
        <p:spPr>
          <a:xfrm>
            <a:off x="5234325" y="5953573"/>
            <a:ext cx="3144953" cy="181910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47" hasCustomPrompt="1"/>
          </p:nvPr>
        </p:nvSpPr>
        <p:spPr>
          <a:xfrm>
            <a:off x="9138154" y="5977784"/>
            <a:ext cx="3144953" cy="181910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350E49D-284C-C54E-B53C-65383D56B9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132" y="6503283"/>
            <a:ext cx="4266658" cy="76811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207247" y="-735795"/>
            <a:ext cx="4627265" cy="821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331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"/>
            <a:ext cx="16459200" cy="5396619"/>
          </a:xfrm>
          <a:prstGeom prst="rect">
            <a:avLst/>
          </a:prstGeom>
          <a:solidFill>
            <a:srgbClr val="0020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94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411957" y="887415"/>
            <a:ext cx="12075302" cy="137681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6000" baseline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3pPr marL="4388906" indent="0">
              <a:buNone/>
              <a:defRPr/>
            </a:lvl3pPr>
          </a:lstStyle>
          <a:p>
            <a:pPr lvl="0"/>
            <a:r>
              <a:rPr lang="en-US" dirty="0"/>
              <a:t>Academic Research Poster Template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B92F0C-8556-0542-A460-343DC91DBA4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411957" y="2605088"/>
            <a:ext cx="12075302" cy="997094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54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authors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FAF324-CCC6-AD41-842E-6A48D88949F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411957" y="3904959"/>
            <a:ext cx="12075302" cy="94225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add affiliations</a:t>
            </a:r>
          </a:p>
        </p:txBody>
      </p:sp>
      <p:sp>
        <p:nvSpPr>
          <p:cNvPr id="59" name="Freeform 58"/>
          <p:cNvSpPr/>
          <p:nvPr userDrawn="1"/>
        </p:nvSpPr>
        <p:spPr bwMode="auto">
          <a:xfrm>
            <a:off x="12754581" y="-168279"/>
            <a:ext cx="3497233" cy="1091517"/>
          </a:xfrm>
          <a:custGeom>
            <a:avLst/>
            <a:gdLst>
              <a:gd name="connsiteX0" fmla="*/ 41563 w 6400800"/>
              <a:gd name="connsiteY0" fmla="*/ 124691 h 8728363"/>
              <a:gd name="connsiteX1" fmla="*/ 41563 w 6400800"/>
              <a:gd name="connsiteY1" fmla="*/ 6691745 h 8728363"/>
              <a:gd name="connsiteX2" fmla="*/ 3158836 w 6400800"/>
              <a:gd name="connsiteY2" fmla="*/ 8728363 h 8728363"/>
              <a:gd name="connsiteX3" fmla="*/ 6400800 w 6400800"/>
              <a:gd name="connsiteY3" fmla="*/ 6650181 h 8728363"/>
              <a:gd name="connsiteX4" fmla="*/ 6359236 w 6400800"/>
              <a:gd name="connsiteY4" fmla="*/ 0 h 8728363"/>
              <a:gd name="connsiteX5" fmla="*/ 0 w 6400800"/>
              <a:gd name="connsiteY5" fmla="*/ 83127 h 8728363"/>
              <a:gd name="connsiteX6" fmla="*/ 0 w 6400800"/>
              <a:gd name="connsiteY6" fmla="*/ 83127 h 8728363"/>
              <a:gd name="connsiteX7" fmla="*/ 41563 w 6400800"/>
              <a:gd name="connsiteY7" fmla="*/ 706581 h 8728363"/>
              <a:gd name="connsiteX0" fmla="*/ 41563 w 6400800"/>
              <a:gd name="connsiteY0" fmla="*/ 41564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0 w 6400800"/>
              <a:gd name="connsiteY6" fmla="*/ 0 h 8645236"/>
              <a:gd name="connsiteX7" fmla="*/ 41563 w 6400800"/>
              <a:gd name="connsiteY7" fmla="*/ 623454 h 8645236"/>
              <a:gd name="connsiteX0" fmla="*/ 41563 w 6400800"/>
              <a:gd name="connsiteY0" fmla="*/ 41564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0 w 6400800"/>
              <a:gd name="connsiteY6" fmla="*/ 0 h 8645236"/>
              <a:gd name="connsiteX0" fmla="*/ 41563 w 6400800"/>
              <a:gd name="connsiteY0" fmla="*/ 41564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0 w 6400800"/>
              <a:gd name="connsiteY6" fmla="*/ 0 h 8645236"/>
              <a:gd name="connsiteX7" fmla="*/ 41563 w 6400800"/>
              <a:gd name="connsiteY7" fmla="*/ 41564 h 8645236"/>
              <a:gd name="connsiteX0" fmla="*/ 83127 w 6400800"/>
              <a:gd name="connsiteY0" fmla="*/ 872837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0 w 6400800"/>
              <a:gd name="connsiteY6" fmla="*/ 0 h 8645236"/>
              <a:gd name="connsiteX7" fmla="*/ 83127 w 6400800"/>
              <a:gd name="connsiteY7" fmla="*/ 872837 h 8645236"/>
              <a:gd name="connsiteX0" fmla="*/ 83127 w 6400800"/>
              <a:gd name="connsiteY0" fmla="*/ 872837 h 8645236"/>
              <a:gd name="connsiteX1" fmla="*/ 41563 w 6400800"/>
              <a:gd name="connsiteY1" fmla="*/ 6608618 h 8645236"/>
              <a:gd name="connsiteX2" fmla="*/ 3158836 w 6400800"/>
              <a:gd name="connsiteY2" fmla="*/ 8645236 h 8645236"/>
              <a:gd name="connsiteX3" fmla="*/ 6400800 w 6400800"/>
              <a:gd name="connsiteY3" fmla="*/ 6567054 h 8645236"/>
              <a:gd name="connsiteX4" fmla="*/ 6359236 w 6400800"/>
              <a:gd name="connsiteY4" fmla="*/ 789710 h 8645236"/>
              <a:gd name="connsiteX5" fmla="*/ 0 w 6400800"/>
              <a:gd name="connsiteY5" fmla="*/ 0 h 8645236"/>
              <a:gd name="connsiteX6" fmla="*/ 83127 w 6400800"/>
              <a:gd name="connsiteY6" fmla="*/ 872837 h 8645236"/>
              <a:gd name="connsiteX0" fmla="*/ 41564 w 6359237"/>
              <a:gd name="connsiteY0" fmla="*/ 83127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41564 w 6359237"/>
              <a:gd name="connsiteY5" fmla="*/ 83127 h 7855526"/>
              <a:gd name="connsiteX0" fmla="*/ 41564 w 6359237"/>
              <a:gd name="connsiteY0" fmla="*/ 41563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41564 w 6359237"/>
              <a:gd name="connsiteY5" fmla="*/ 41563 h 7855526"/>
              <a:gd name="connsiteX0" fmla="*/ 41564 w 6359237"/>
              <a:gd name="connsiteY0" fmla="*/ 0 h 7897090"/>
              <a:gd name="connsiteX1" fmla="*/ 0 w 6359237"/>
              <a:gd name="connsiteY1" fmla="*/ 5860472 h 7897090"/>
              <a:gd name="connsiteX2" fmla="*/ 3117273 w 6359237"/>
              <a:gd name="connsiteY2" fmla="*/ 7897090 h 7897090"/>
              <a:gd name="connsiteX3" fmla="*/ 6359237 w 6359237"/>
              <a:gd name="connsiteY3" fmla="*/ 5818908 h 7897090"/>
              <a:gd name="connsiteX4" fmla="*/ 6317673 w 6359237"/>
              <a:gd name="connsiteY4" fmla="*/ 41564 h 7897090"/>
              <a:gd name="connsiteX5" fmla="*/ 41564 w 6359237"/>
              <a:gd name="connsiteY5" fmla="*/ 0 h 7897090"/>
              <a:gd name="connsiteX0" fmla="*/ 41564 w 6359237"/>
              <a:gd name="connsiteY0" fmla="*/ 83127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41564 w 6359237"/>
              <a:gd name="connsiteY5" fmla="*/ 83127 h 7855526"/>
              <a:gd name="connsiteX0" fmla="*/ 41564 w 6359237"/>
              <a:gd name="connsiteY0" fmla="*/ 0 h 7855527"/>
              <a:gd name="connsiteX1" fmla="*/ 0 w 6359237"/>
              <a:gd name="connsiteY1" fmla="*/ 5818909 h 7855527"/>
              <a:gd name="connsiteX2" fmla="*/ 3117273 w 6359237"/>
              <a:gd name="connsiteY2" fmla="*/ 7855527 h 7855527"/>
              <a:gd name="connsiteX3" fmla="*/ 6359237 w 6359237"/>
              <a:gd name="connsiteY3" fmla="*/ 5777345 h 7855527"/>
              <a:gd name="connsiteX4" fmla="*/ 6317673 w 6359237"/>
              <a:gd name="connsiteY4" fmla="*/ 1 h 7855527"/>
              <a:gd name="connsiteX5" fmla="*/ 41564 w 6359237"/>
              <a:gd name="connsiteY5" fmla="*/ 0 h 7855527"/>
              <a:gd name="connsiteX0" fmla="*/ 0 w 6400800"/>
              <a:gd name="connsiteY0" fmla="*/ 41563 h 7855526"/>
              <a:gd name="connsiteX1" fmla="*/ 41563 w 6400800"/>
              <a:gd name="connsiteY1" fmla="*/ 5818908 h 7855526"/>
              <a:gd name="connsiteX2" fmla="*/ 3158836 w 6400800"/>
              <a:gd name="connsiteY2" fmla="*/ 7855526 h 7855526"/>
              <a:gd name="connsiteX3" fmla="*/ 6400800 w 6400800"/>
              <a:gd name="connsiteY3" fmla="*/ 5777344 h 7855526"/>
              <a:gd name="connsiteX4" fmla="*/ 6359236 w 6400800"/>
              <a:gd name="connsiteY4" fmla="*/ 0 h 7855526"/>
              <a:gd name="connsiteX5" fmla="*/ 0 w 6400800"/>
              <a:gd name="connsiteY5" fmla="*/ 41563 h 7855526"/>
              <a:gd name="connsiteX0" fmla="*/ 41564 w 6359237"/>
              <a:gd name="connsiteY0" fmla="*/ 83127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41564 w 6359237"/>
              <a:gd name="connsiteY5" fmla="*/ 83127 h 7855526"/>
              <a:gd name="connsiteX0" fmla="*/ 20049 w 6359237"/>
              <a:gd name="connsiteY0" fmla="*/ 7823 h 7855526"/>
              <a:gd name="connsiteX1" fmla="*/ 0 w 6359237"/>
              <a:gd name="connsiteY1" fmla="*/ 5818908 h 7855526"/>
              <a:gd name="connsiteX2" fmla="*/ 3117273 w 6359237"/>
              <a:gd name="connsiteY2" fmla="*/ 7855526 h 7855526"/>
              <a:gd name="connsiteX3" fmla="*/ 6359237 w 6359237"/>
              <a:gd name="connsiteY3" fmla="*/ 5777344 h 7855526"/>
              <a:gd name="connsiteX4" fmla="*/ 6317673 w 6359237"/>
              <a:gd name="connsiteY4" fmla="*/ 0 h 7855526"/>
              <a:gd name="connsiteX5" fmla="*/ 20049 w 6359237"/>
              <a:gd name="connsiteY5" fmla="*/ 7823 h 7855526"/>
              <a:gd name="connsiteX0" fmla="*/ 20049 w 6371461"/>
              <a:gd name="connsiteY0" fmla="*/ 0 h 7847703"/>
              <a:gd name="connsiteX1" fmla="*/ 0 w 6371461"/>
              <a:gd name="connsiteY1" fmla="*/ 5811085 h 7847703"/>
              <a:gd name="connsiteX2" fmla="*/ 3117273 w 6371461"/>
              <a:gd name="connsiteY2" fmla="*/ 7847703 h 7847703"/>
              <a:gd name="connsiteX3" fmla="*/ 6359237 w 6371461"/>
              <a:gd name="connsiteY3" fmla="*/ 5769521 h 7847703"/>
              <a:gd name="connsiteX4" fmla="*/ 6371461 w 6371461"/>
              <a:gd name="connsiteY4" fmla="*/ 2935 h 7847703"/>
              <a:gd name="connsiteX5" fmla="*/ 20049 w 6371461"/>
              <a:gd name="connsiteY5" fmla="*/ 0 h 7847703"/>
              <a:gd name="connsiteX0" fmla="*/ 20049 w 6359858"/>
              <a:gd name="connsiteY0" fmla="*/ 0 h 7847703"/>
              <a:gd name="connsiteX1" fmla="*/ 0 w 6359858"/>
              <a:gd name="connsiteY1" fmla="*/ 5811085 h 7847703"/>
              <a:gd name="connsiteX2" fmla="*/ 3117273 w 6359858"/>
              <a:gd name="connsiteY2" fmla="*/ 7847703 h 7847703"/>
              <a:gd name="connsiteX3" fmla="*/ 6359237 w 6359858"/>
              <a:gd name="connsiteY3" fmla="*/ 5769521 h 7847703"/>
              <a:gd name="connsiteX4" fmla="*/ 6349946 w 6359858"/>
              <a:gd name="connsiteY4" fmla="*/ 13693 h 7847703"/>
              <a:gd name="connsiteX5" fmla="*/ 20049 w 6359858"/>
              <a:gd name="connsiteY5" fmla="*/ 0 h 7847703"/>
              <a:gd name="connsiteX0" fmla="*/ 20049 w 6359858"/>
              <a:gd name="connsiteY0" fmla="*/ 0 h 7847703"/>
              <a:gd name="connsiteX1" fmla="*/ 0 w 6359858"/>
              <a:gd name="connsiteY1" fmla="*/ 5811085 h 7847703"/>
              <a:gd name="connsiteX2" fmla="*/ 3117273 w 6359858"/>
              <a:gd name="connsiteY2" fmla="*/ 7847703 h 7847703"/>
              <a:gd name="connsiteX3" fmla="*/ 6359237 w 6359858"/>
              <a:gd name="connsiteY3" fmla="*/ 5823309 h 7847703"/>
              <a:gd name="connsiteX4" fmla="*/ 6349946 w 6359858"/>
              <a:gd name="connsiteY4" fmla="*/ 13693 h 7847703"/>
              <a:gd name="connsiteX5" fmla="*/ 20049 w 6359858"/>
              <a:gd name="connsiteY5" fmla="*/ 0 h 7847703"/>
              <a:gd name="connsiteX0" fmla="*/ 20049 w 6359858"/>
              <a:gd name="connsiteY0" fmla="*/ 0 h 7869218"/>
              <a:gd name="connsiteX1" fmla="*/ 0 w 6359858"/>
              <a:gd name="connsiteY1" fmla="*/ 5811085 h 7869218"/>
              <a:gd name="connsiteX2" fmla="*/ 3138788 w 6359858"/>
              <a:gd name="connsiteY2" fmla="*/ 7869218 h 7869218"/>
              <a:gd name="connsiteX3" fmla="*/ 6359237 w 6359858"/>
              <a:gd name="connsiteY3" fmla="*/ 5823309 h 7869218"/>
              <a:gd name="connsiteX4" fmla="*/ 6349946 w 6359858"/>
              <a:gd name="connsiteY4" fmla="*/ 13693 h 7869218"/>
              <a:gd name="connsiteX5" fmla="*/ 20049 w 6359858"/>
              <a:gd name="connsiteY5" fmla="*/ 0 h 7869218"/>
              <a:gd name="connsiteX0" fmla="*/ 0 w 6361324"/>
              <a:gd name="connsiteY0" fmla="*/ 0 h 7858461"/>
              <a:gd name="connsiteX1" fmla="*/ 1466 w 6361324"/>
              <a:gd name="connsiteY1" fmla="*/ 5800328 h 7858461"/>
              <a:gd name="connsiteX2" fmla="*/ 3140254 w 6361324"/>
              <a:gd name="connsiteY2" fmla="*/ 7858461 h 7858461"/>
              <a:gd name="connsiteX3" fmla="*/ 6360703 w 6361324"/>
              <a:gd name="connsiteY3" fmla="*/ 5812552 h 7858461"/>
              <a:gd name="connsiteX4" fmla="*/ 6351412 w 6361324"/>
              <a:gd name="connsiteY4" fmla="*/ 2936 h 7858461"/>
              <a:gd name="connsiteX5" fmla="*/ 0 w 6361324"/>
              <a:gd name="connsiteY5" fmla="*/ 0 h 7858461"/>
              <a:gd name="connsiteX0" fmla="*/ 0 w 6372928"/>
              <a:gd name="connsiteY0" fmla="*/ 0 h 7858461"/>
              <a:gd name="connsiteX1" fmla="*/ 1466 w 6372928"/>
              <a:gd name="connsiteY1" fmla="*/ 5800328 h 7858461"/>
              <a:gd name="connsiteX2" fmla="*/ 3140254 w 6372928"/>
              <a:gd name="connsiteY2" fmla="*/ 7858461 h 7858461"/>
              <a:gd name="connsiteX3" fmla="*/ 6360703 w 6372928"/>
              <a:gd name="connsiteY3" fmla="*/ 5812552 h 7858461"/>
              <a:gd name="connsiteX4" fmla="*/ 6372928 w 6372928"/>
              <a:gd name="connsiteY4" fmla="*/ 13694 h 7858461"/>
              <a:gd name="connsiteX5" fmla="*/ 0 w 6372928"/>
              <a:gd name="connsiteY5" fmla="*/ 0 h 7858461"/>
              <a:gd name="connsiteX0" fmla="*/ 0 w 6372928"/>
              <a:gd name="connsiteY0" fmla="*/ 299879 h 8158340"/>
              <a:gd name="connsiteX1" fmla="*/ 1466 w 6372928"/>
              <a:gd name="connsiteY1" fmla="*/ 6100207 h 8158340"/>
              <a:gd name="connsiteX2" fmla="*/ 3140254 w 6372928"/>
              <a:gd name="connsiteY2" fmla="*/ 8158340 h 8158340"/>
              <a:gd name="connsiteX3" fmla="*/ 6360703 w 6372928"/>
              <a:gd name="connsiteY3" fmla="*/ 6112431 h 8158340"/>
              <a:gd name="connsiteX4" fmla="*/ 6372928 w 6372928"/>
              <a:gd name="connsiteY4" fmla="*/ 50 h 8158340"/>
              <a:gd name="connsiteX5" fmla="*/ 0 w 6372928"/>
              <a:gd name="connsiteY5" fmla="*/ 299879 h 8158340"/>
              <a:gd name="connsiteX0" fmla="*/ 54192 w 6371466"/>
              <a:gd name="connsiteY0" fmla="*/ 12434 h 8158290"/>
              <a:gd name="connsiteX1" fmla="*/ 4 w 6371466"/>
              <a:gd name="connsiteY1" fmla="*/ 6100157 h 8158290"/>
              <a:gd name="connsiteX2" fmla="*/ 3138792 w 6371466"/>
              <a:gd name="connsiteY2" fmla="*/ 8158290 h 8158290"/>
              <a:gd name="connsiteX3" fmla="*/ 6359241 w 6371466"/>
              <a:gd name="connsiteY3" fmla="*/ 6112381 h 8158290"/>
              <a:gd name="connsiteX4" fmla="*/ 6371466 w 6371466"/>
              <a:gd name="connsiteY4" fmla="*/ 0 h 8158290"/>
              <a:gd name="connsiteX5" fmla="*/ 54192 w 6371466"/>
              <a:gd name="connsiteY5" fmla="*/ 12434 h 8158290"/>
              <a:gd name="connsiteX0" fmla="*/ 0 w 6372928"/>
              <a:gd name="connsiteY0" fmla="*/ 38561 h 8158290"/>
              <a:gd name="connsiteX1" fmla="*/ 1466 w 6372928"/>
              <a:gd name="connsiteY1" fmla="*/ 6100157 h 8158290"/>
              <a:gd name="connsiteX2" fmla="*/ 3140254 w 6372928"/>
              <a:gd name="connsiteY2" fmla="*/ 8158290 h 8158290"/>
              <a:gd name="connsiteX3" fmla="*/ 6360703 w 6372928"/>
              <a:gd name="connsiteY3" fmla="*/ 6112381 h 8158290"/>
              <a:gd name="connsiteX4" fmla="*/ 6372928 w 6372928"/>
              <a:gd name="connsiteY4" fmla="*/ 0 h 8158290"/>
              <a:gd name="connsiteX5" fmla="*/ 0 w 6372928"/>
              <a:gd name="connsiteY5" fmla="*/ 38561 h 8158290"/>
              <a:gd name="connsiteX0" fmla="*/ 0 w 6361194"/>
              <a:gd name="connsiteY0" fmla="*/ 30172 h 8149901"/>
              <a:gd name="connsiteX1" fmla="*/ 1466 w 6361194"/>
              <a:gd name="connsiteY1" fmla="*/ 6091768 h 8149901"/>
              <a:gd name="connsiteX2" fmla="*/ 3140254 w 6361194"/>
              <a:gd name="connsiteY2" fmla="*/ 8149901 h 8149901"/>
              <a:gd name="connsiteX3" fmla="*/ 6360703 w 6361194"/>
              <a:gd name="connsiteY3" fmla="*/ 6103992 h 8149901"/>
              <a:gd name="connsiteX4" fmla="*/ 6346122 w 6361194"/>
              <a:gd name="connsiteY4" fmla="*/ 0 h 8149901"/>
              <a:gd name="connsiteX5" fmla="*/ 0 w 6361194"/>
              <a:gd name="connsiteY5" fmla="*/ 30172 h 8149901"/>
              <a:gd name="connsiteX0" fmla="*/ 0 w 6363993"/>
              <a:gd name="connsiteY0" fmla="*/ 21783 h 8141512"/>
              <a:gd name="connsiteX1" fmla="*/ 1466 w 6363993"/>
              <a:gd name="connsiteY1" fmla="*/ 6083379 h 8141512"/>
              <a:gd name="connsiteX2" fmla="*/ 3140254 w 6363993"/>
              <a:gd name="connsiteY2" fmla="*/ 8141512 h 8141512"/>
              <a:gd name="connsiteX3" fmla="*/ 6360703 w 6363993"/>
              <a:gd name="connsiteY3" fmla="*/ 6095603 h 8141512"/>
              <a:gd name="connsiteX4" fmla="*/ 6363993 w 6363993"/>
              <a:gd name="connsiteY4" fmla="*/ 0 h 8141512"/>
              <a:gd name="connsiteX5" fmla="*/ 0 w 6363993"/>
              <a:gd name="connsiteY5" fmla="*/ 21783 h 8141512"/>
              <a:gd name="connsiteX0" fmla="*/ 0 w 6363993"/>
              <a:gd name="connsiteY0" fmla="*/ 5004 h 8141512"/>
              <a:gd name="connsiteX1" fmla="*/ 1466 w 6363993"/>
              <a:gd name="connsiteY1" fmla="*/ 6083379 h 8141512"/>
              <a:gd name="connsiteX2" fmla="*/ 3140254 w 6363993"/>
              <a:gd name="connsiteY2" fmla="*/ 8141512 h 8141512"/>
              <a:gd name="connsiteX3" fmla="*/ 6360703 w 6363993"/>
              <a:gd name="connsiteY3" fmla="*/ 6095603 h 8141512"/>
              <a:gd name="connsiteX4" fmla="*/ 6363993 w 6363993"/>
              <a:gd name="connsiteY4" fmla="*/ 0 h 8141512"/>
              <a:gd name="connsiteX5" fmla="*/ 0 w 6363993"/>
              <a:gd name="connsiteY5" fmla="*/ 5004 h 8141512"/>
              <a:gd name="connsiteX0" fmla="*/ 7490 w 6362548"/>
              <a:gd name="connsiteY0" fmla="*/ 0 h 8153287"/>
              <a:gd name="connsiteX1" fmla="*/ 21 w 6362548"/>
              <a:gd name="connsiteY1" fmla="*/ 6095154 h 8153287"/>
              <a:gd name="connsiteX2" fmla="*/ 3138809 w 6362548"/>
              <a:gd name="connsiteY2" fmla="*/ 8153287 h 8153287"/>
              <a:gd name="connsiteX3" fmla="*/ 6359258 w 6362548"/>
              <a:gd name="connsiteY3" fmla="*/ 6107378 h 8153287"/>
              <a:gd name="connsiteX4" fmla="*/ 6362548 w 6362548"/>
              <a:gd name="connsiteY4" fmla="*/ 11775 h 8153287"/>
              <a:gd name="connsiteX5" fmla="*/ 7490 w 6362548"/>
              <a:gd name="connsiteY5" fmla="*/ 0 h 8153287"/>
              <a:gd name="connsiteX0" fmla="*/ 7490 w 6362548"/>
              <a:gd name="connsiteY0" fmla="*/ 5004 h 8141512"/>
              <a:gd name="connsiteX1" fmla="*/ 21 w 6362548"/>
              <a:gd name="connsiteY1" fmla="*/ 6083379 h 8141512"/>
              <a:gd name="connsiteX2" fmla="*/ 3138809 w 6362548"/>
              <a:gd name="connsiteY2" fmla="*/ 8141512 h 8141512"/>
              <a:gd name="connsiteX3" fmla="*/ 6359258 w 6362548"/>
              <a:gd name="connsiteY3" fmla="*/ 6095603 h 8141512"/>
              <a:gd name="connsiteX4" fmla="*/ 6362548 w 6362548"/>
              <a:gd name="connsiteY4" fmla="*/ 0 h 8141512"/>
              <a:gd name="connsiteX5" fmla="*/ 7490 w 6362548"/>
              <a:gd name="connsiteY5" fmla="*/ 5004 h 8141512"/>
              <a:gd name="connsiteX0" fmla="*/ 7490 w 6362548"/>
              <a:gd name="connsiteY0" fmla="*/ 0 h 8153287"/>
              <a:gd name="connsiteX1" fmla="*/ 21 w 6362548"/>
              <a:gd name="connsiteY1" fmla="*/ 6095154 h 8153287"/>
              <a:gd name="connsiteX2" fmla="*/ 3138809 w 6362548"/>
              <a:gd name="connsiteY2" fmla="*/ 8153287 h 8153287"/>
              <a:gd name="connsiteX3" fmla="*/ 6359258 w 6362548"/>
              <a:gd name="connsiteY3" fmla="*/ 6107378 h 8153287"/>
              <a:gd name="connsiteX4" fmla="*/ 6362548 w 6362548"/>
              <a:gd name="connsiteY4" fmla="*/ 11775 h 8153287"/>
              <a:gd name="connsiteX5" fmla="*/ 7490 w 6362548"/>
              <a:gd name="connsiteY5" fmla="*/ 0 h 8153287"/>
              <a:gd name="connsiteX0" fmla="*/ 7490 w 6377619"/>
              <a:gd name="connsiteY0" fmla="*/ 0 h 8153287"/>
              <a:gd name="connsiteX1" fmla="*/ 21 w 6377619"/>
              <a:gd name="connsiteY1" fmla="*/ 6095154 h 8153287"/>
              <a:gd name="connsiteX2" fmla="*/ 3138809 w 6377619"/>
              <a:gd name="connsiteY2" fmla="*/ 8153287 h 8153287"/>
              <a:gd name="connsiteX3" fmla="*/ 6377128 w 6377619"/>
              <a:gd name="connsiteY3" fmla="*/ 6115768 h 8153287"/>
              <a:gd name="connsiteX4" fmla="*/ 6362548 w 6377619"/>
              <a:gd name="connsiteY4" fmla="*/ 11775 h 8153287"/>
              <a:gd name="connsiteX5" fmla="*/ 7490 w 6377619"/>
              <a:gd name="connsiteY5" fmla="*/ 0 h 8153287"/>
              <a:gd name="connsiteX0" fmla="*/ 7490 w 6377128"/>
              <a:gd name="connsiteY0" fmla="*/ 0 h 8153287"/>
              <a:gd name="connsiteX1" fmla="*/ 21 w 6377128"/>
              <a:gd name="connsiteY1" fmla="*/ 6095154 h 8153287"/>
              <a:gd name="connsiteX2" fmla="*/ 3138809 w 6377128"/>
              <a:gd name="connsiteY2" fmla="*/ 8153287 h 8153287"/>
              <a:gd name="connsiteX3" fmla="*/ 6377128 w 6377128"/>
              <a:gd name="connsiteY3" fmla="*/ 6115768 h 8153287"/>
              <a:gd name="connsiteX4" fmla="*/ 6362548 w 6377128"/>
              <a:gd name="connsiteY4" fmla="*/ 11775 h 8153287"/>
              <a:gd name="connsiteX5" fmla="*/ 7490 w 6377128"/>
              <a:gd name="connsiteY5" fmla="*/ 0 h 8153287"/>
              <a:gd name="connsiteX0" fmla="*/ 7490 w 6377128"/>
              <a:gd name="connsiteY0" fmla="*/ 0 h 8153287"/>
              <a:gd name="connsiteX1" fmla="*/ 21 w 6377128"/>
              <a:gd name="connsiteY1" fmla="*/ 6095154 h 8153287"/>
              <a:gd name="connsiteX2" fmla="*/ 3138809 w 6377128"/>
              <a:gd name="connsiteY2" fmla="*/ 8153287 h 8153287"/>
              <a:gd name="connsiteX3" fmla="*/ 6377128 w 6377128"/>
              <a:gd name="connsiteY3" fmla="*/ 6115768 h 8153287"/>
              <a:gd name="connsiteX4" fmla="*/ 6362548 w 6377128"/>
              <a:gd name="connsiteY4" fmla="*/ 11775 h 8153287"/>
              <a:gd name="connsiteX5" fmla="*/ 7490 w 6377128"/>
              <a:gd name="connsiteY5" fmla="*/ 0 h 8153287"/>
              <a:gd name="connsiteX0" fmla="*/ 7490 w 6377128"/>
              <a:gd name="connsiteY0" fmla="*/ 0 h 7500943"/>
              <a:gd name="connsiteX1" fmla="*/ 21 w 6377128"/>
              <a:gd name="connsiteY1" fmla="*/ 6095154 h 7500943"/>
              <a:gd name="connsiteX2" fmla="*/ 3184912 w 6377128"/>
              <a:gd name="connsiteY2" fmla="*/ 7500943 h 7500943"/>
              <a:gd name="connsiteX3" fmla="*/ 6377128 w 6377128"/>
              <a:gd name="connsiteY3" fmla="*/ 6115768 h 7500943"/>
              <a:gd name="connsiteX4" fmla="*/ 6362548 w 6377128"/>
              <a:gd name="connsiteY4" fmla="*/ 11775 h 7500943"/>
              <a:gd name="connsiteX5" fmla="*/ 7490 w 6377128"/>
              <a:gd name="connsiteY5" fmla="*/ 0 h 7500943"/>
              <a:gd name="connsiteX0" fmla="*/ 7490 w 6377128"/>
              <a:gd name="connsiteY0" fmla="*/ 0 h 7749455"/>
              <a:gd name="connsiteX1" fmla="*/ 21 w 6377128"/>
              <a:gd name="connsiteY1" fmla="*/ 6095154 h 7749455"/>
              <a:gd name="connsiteX2" fmla="*/ 3184912 w 6377128"/>
              <a:gd name="connsiteY2" fmla="*/ 7749455 h 7749455"/>
              <a:gd name="connsiteX3" fmla="*/ 6377128 w 6377128"/>
              <a:gd name="connsiteY3" fmla="*/ 6115768 h 7749455"/>
              <a:gd name="connsiteX4" fmla="*/ 6362548 w 6377128"/>
              <a:gd name="connsiteY4" fmla="*/ 11775 h 7749455"/>
              <a:gd name="connsiteX5" fmla="*/ 7490 w 6377128"/>
              <a:gd name="connsiteY5" fmla="*/ 0 h 7749455"/>
              <a:gd name="connsiteX0" fmla="*/ 7490 w 6377128"/>
              <a:gd name="connsiteY0" fmla="*/ 0 h 7594136"/>
              <a:gd name="connsiteX1" fmla="*/ 21 w 6377128"/>
              <a:gd name="connsiteY1" fmla="*/ 6095154 h 7594136"/>
              <a:gd name="connsiteX2" fmla="*/ 3184912 w 6377128"/>
              <a:gd name="connsiteY2" fmla="*/ 7594136 h 7594136"/>
              <a:gd name="connsiteX3" fmla="*/ 6377128 w 6377128"/>
              <a:gd name="connsiteY3" fmla="*/ 6115768 h 7594136"/>
              <a:gd name="connsiteX4" fmla="*/ 6362548 w 6377128"/>
              <a:gd name="connsiteY4" fmla="*/ 11775 h 7594136"/>
              <a:gd name="connsiteX5" fmla="*/ 7490 w 6377128"/>
              <a:gd name="connsiteY5" fmla="*/ 0 h 7594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377128" h="7594136">
                <a:moveTo>
                  <a:pt x="7490" y="0"/>
                </a:moveTo>
                <a:cubicBezTo>
                  <a:pt x="7979" y="1933443"/>
                  <a:pt x="-468" y="4161711"/>
                  <a:pt x="21" y="6095154"/>
                </a:cubicBezTo>
                <a:lnTo>
                  <a:pt x="3184912" y="7594136"/>
                </a:lnTo>
                <a:lnTo>
                  <a:pt x="6377128" y="6115768"/>
                </a:lnTo>
                <a:cubicBezTo>
                  <a:pt x="6354397" y="4201962"/>
                  <a:pt x="6358473" y="1933970"/>
                  <a:pt x="6362548" y="11775"/>
                </a:cubicBezTo>
                <a:lnTo>
                  <a:pt x="7490" y="0"/>
                </a:lnTo>
                <a:close/>
              </a:path>
            </a:pathLst>
          </a:custGeom>
          <a:solidFill>
            <a:srgbClr val="AB052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69900" sx="106000" sy="106000" algn="ctr" rotWithShape="0">
              <a:prstClr val="black">
                <a:alpha val="29000"/>
              </a:prstClr>
            </a:outerShdw>
          </a:effectLst>
        </p:spPr>
        <p:txBody>
          <a:bodyPr wrap="square" lIns="457200" tIns="457200" rIns="457200" bIns="457200">
            <a:spAutoFit/>
          </a:bodyPr>
          <a:lstStyle/>
          <a:p>
            <a:pPr defTabSz="4389438">
              <a:defRPr/>
            </a:pPr>
            <a:endParaRPr lang="en-US" sz="1093" dirty="0">
              <a:solidFill>
                <a:srgbClr val="0C234B"/>
              </a:solidFill>
              <a:latin typeface="Arial Narrow" pitchFamily="61" charset="0"/>
            </a:endParaRPr>
          </a:p>
        </p:txBody>
      </p:sp>
      <p:pic>
        <p:nvPicPr>
          <p:cNvPr id="68" name="Picture 67" descr="Pharmacy_Full Color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4087" y="1093312"/>
            <a:ext cx="3218243" cy="272755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350E49D-284C-C54E-B53C-65383D56B9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132" y="6556820"/>
            <a:ext cx="3975317" cy="862406"/>
          </a:xfrm>
          <a:prstGeom prst="rect">
            <a:avLst/>
          </a:prstGeom>
        </p:spPr>
      </p:pic>
      <p:sp>
        <p:nvSpPr>
          <p:cNvPr id="13" name="Picture Placeholder 13"/>
          <p:cNvSpPr>
            <a:spLocks noGrp="1"/>
          </p:cNvSpPr>
          <p:nvPr>
            <p:ph type="pic" sz="quarter" idx="46" hasCustomPrompt="1"/>
          </p:nvPr>
        </p:nvSpPr>
        <p:spPr>
          <a:xfrm>
            <a:off x="5234325" y="5953573"/>
            <a:ext cx="3144953" cy="181910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47" hasCustomPrompt="1"/>
          </p:nvPr>
        </p:nvSpPr>
        <p:spPr>
          <a:xfrm>
            <a:off x="9138154" y="5977784"/>
            <a:ext cx="3144953" cy="181910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Click to add 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46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4440" y="5387342"/>
            <a:ext cx="13990320" cy="11460480"/>
          </a:xfrm>
        </p:spPr>
        <p:txBody>
          <a:bodyPr anchor="b"/>
          <a:lstStyle>
            <a:lvl1pPr algn="ctr">
              <a:defRPr sz="10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17289782"/>
            <a:ext cx="12344400" cy="7947658"/>
          </a:xfrm>
        </p:spPr>
        <p:txBody>
          <a:bodyPr/>
          <a:lstStyle>
            <a:lvl1pPr marL="0" indent="0" algn="ctr">
              <a:buNone/>
              <a:defRPr sz="4320"/>
            </a:lvl1pPr>
            <a:lvl2pPr marL="822960" indent="0" algn="ctr">
              <a:buNone/>
              <a:defRPr sz="3600"/>
            </a:lvl2pPr>
            <a:lvl3pPr marL="1645920" indent="0" algn="ctr">
              <a:buNone/>
              <a:defRPr sz="3240"/>
            </a:lvl3pPr>
            <a:lvl4pPr marL="2468880" indent="0" algn="ctr">
              <a:buNone/>
              <a:defRPr sz="2880"/>
            </a:lvl4pPr>
            <a:lvl5pPr marL="3291840" indent="0" algn="ctr">
              <a:buNone/>
              <a:defRPr sz="2880"/>
            </a:lvl5pPr>
            <a:lvl6pPr marL="4114800" indent="0" algn="ctr">
              <a:buNone/>
              <a:defRPr sz="2880"/>
            </a:lvl6pPr>
            <a:lvl7pPr marL="4937760" indent="0" algn="ctr">
              <a:buNone/>
              <a:defRPr sz="2880"/>
            </a:lvl7pPr>
            <a:lvl8pPr marL="5760720" indent="0" algn="ctr">
              <a:buNone/>
              <a:defRPr sz="2880"/>
            </a:lvl8pPr>
            <a:lvl9pPr marL="6583680" indent="0" algn="ctr">
              <a:buNone/>
              <a:defRPr sz="28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276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465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2998" y="8206749"/>
            <a:ext cx="14196060" cy="13693138"/>
          </a:xfrm>
        </p:spPr>
        <p:txBody>
          <a:bodyPr anchor="b"/>
          <a:lstStyle>
            <a:lvl1pPr>
              <a:defRPr sz="10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2998" y="22029429"/>
            <a:ext cx="14196060" cy="7200898"/>
          </a:xfrm>
        </p:spPr>
        <p:txBody>
          <a:bodyPr/>
          <a:lstStyle>
            <a:lvl1pPr marL="0" indent="0">
              <a:buNone/>
              <a:defRPr sz="4320">
                <a:solidFill>
                  <a:schemeClr val="tx1"/>
                </a:solidFill>
              </a:defRPr>
            </a:lvl1pPr>
            <a:lvl2pPr marL="82296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645920" indent="0">
              <a:buNone/>
              <a:defRPr sz="3240">
                <a:solidFill>
                  <a:schemeClr val="tx1">
                    <a:tint val="75000"/>
                  </a:schemeClr>
                </a:solidFill>
              </a:defRPr>
            </a:lvl3pPr>
            <a:lvl4pPr marL="246888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4pPr>
            <a:lvl5pPr marL="329184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5pPr>
            <a:lvl6pPr marL="411480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6pPr>
            <a:lvl7pPr marL="493776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7pPr>
            <a:lvl8pPr marL="576072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8pPr>
            <a:lvl9pPr marL="658368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156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1570" y="8763000"/>
            <a:ext cx="699516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32470" y="8763000"/>
            <a:ext cx="699516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595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752607"/>
            <a:ext cx="141960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3716" y="8069582"/>
            <a:ext cx="6963012" cy="3954778"/>
          </a:xfrm>
        </p:spPr>
        <p:txBody>
          <a:bodyPr anchor="b"/>
          <a:lstStyle>
            <a:lvl1pPr marL="0" indent="0">
              <a:buNone/>
              <a:defRPr sz="4320" b="1"/>
            </a:lvl1pPr>
            <a:lvl2pPr marL="822960" indent="0">
              <a:buNone/>
              <a:defRPr sz="3600" b="1"/>
            </a:lvl2pPr>
            <a:lvl3pPr marL="1645920" indent="0">
              <a:buNone/>
              <a:defRPr sz="3240" b="1"/>
            </a:lvl3pPr>
            <a:lvl4pPr marL="2468880" indent="0">
              <a:buNone/>
              <a:defRPr sz="2880" b="1"/>
            </a:lvl4pPr>
            <a:lvl5pPr marL="3291840" indent="0">
              <a:buNone/>
              <a:defRPr sz="2880" b="1"/>
            </a:lvl5pPr>
            <a:lvl6pPr marL="4114800" indent="0">
              <a:buNone/>
              <a:defRPr sz="2880" b="1"/>
            </a:lvl6pPr>
            <a:lvl7pPr marL="4937760" indent="0">
              <a:buNone/>
              <a:defRPr sz="2880" b="1"/>
            </a:lvl7pPr>
            <a:lvl8pPr marL="5760720" indent="0">
              <a:buNone/>
              <a:defRPr sz="2880" b="1"/>
            </a:lvl8pPr>
            <a:lvl9pPr marL="6583680" indent="0">
              <a:buNone/>
              <a:defRPr sz="28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33716" y="12024360"/>
            <a:ext cx="6963012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332471" y="8069582"/>
            <a:ext cx="6997304" cy="3954778"/>
          </a:xfrm>
        </p:spPr>
        <p:txBody>
          <a:bodyPr anchor="b"/>
          <a:lstStyle>
            <a:lvl1pPr marL="0" indent="0">
              <a:buNone/>
              <a:defRPr sz="4320" b="1"/>
            </a:lvl1pPr>
            <a:lvl2pPr marL="822960" indent="0">
              <a:buNone/>
              <a:defRPr sz="3600" b="1"/>
            </a:lvl2pPr>
            <a:lvl3pPr marL="1645920" indent="0">
              <a:buNone/>
              <a:defRPr sz="3240" b="1"/>
            </a:lvl3pPr>
            <a:lvl4pPr marL="2468880" indent="0">
              <a:buNone/>
              <a:defRPr sz="2880" b="1"/>
            </a:lvl4pPr>
            <a:lvl5pPr marL="3291840" indent="0">
              <a:buNone/>
              <a:defRPr sz="2880" b="1"/>
            </a:lvl5pPr>
            <a:lvl6pPr marL="4114800" indent="0">
              <a:buNone/>
              <a:defRPr sz="2880" b="1"/>
            </a:lvl6pPr>
            <a:lvl7pPr marL="4937760" indent="0">
              <a:buNone/>
              <a:defRPr sz="2880" b="1"/>
            </a:lvl7pPr>
            <a:lvl8pPr marL="5760720" indent="0">
              <a:buNone/>
              <a:defRPr sz="2880" b="1"/>
            </a:lvl8pPr>
            <a:lvl9pPr marL="6583680" indent="0">
              <a:buNone/>
              <a:defRPr sz="28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32471" y="12024360"/>
            <a:ext cx="6997304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686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675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 bwMode="auto">
          <a:xfrm>
            <a:off x="4115614" y="8551184"/>
            <a:ext cx="0" cy="2305758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  <p:cxnSp>
        <p:nvCxnSpPr>
          <p:cNvPr id="12" name="Straight Connector 11"/>
          <p:cNvCxnSpPr/>
          <p:nvPr userDrawn="1"/>
        </p:nvCxnSpPr>
        <p:spPr bwMode="auto">
          <a:xfrm>
            <a:off x="12341577" y="8551184"/>
            <a:ext cx="0" cy="2305758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  <p:sp>
        <p:nvSpPr>
          <p:cNvPr id="19" name="Title Placeholder 16"/>
          <p:cNvSpPr txBox="1">
            <a:spLocks/>
          </p:cNvSpPr>
          <p:nvPr userDrawn="1"/>
        </p:nvSpPr>
        <p:spPr>
          <a:xfrm>
            <a:off x="739804" y="2191232"/>
            <a:ext cx="14195822" cy="14260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n-US" sz="4401" dirty="0">
                <a:latin typeface="Verdana" panose="020B0604030504040204" pitchFamily="34" charset="0"/>
                <a:ea typeface="Verdana" panose="020B0604030504040204" pitchFamily="34" charset="0"/>
              </a:rPr>
              <a:t>Click to edit Master title style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22CC73-B74B-5B4F-ACF4-18DF5FA54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1690" y="1752603"/>
            <a:ext cx="14195822" cy="6362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AB3FF21-343B-8B49-8FDE-915FB28C3D9C}"/>
              </a:ext>
            </a:extLst>
          </p:cNvPr>
          <p:cNvCxnSpPr/>
          <p:nvPr userDrawn="1"/>
        </p:nvCxnSpPr>
        <p:spPr bwMode="auto">
          <a:xfrm>
            <a:off x="8240267" y="8551184"/>
            <a:ext cx="0" cy="2305758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1698151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4388906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1097226" indent="-1097226" algn="l" defTabSz="4388906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679" indent="-1097226" algn="l" defTabSz="438890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32" indent="-1097226" algn="l" defTabSz="438890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85" indent="-1097226" algn="l" defTabSz="438890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38" indent="-1097226" algn="l" defTabSz="438890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91" indent="-1097226" algn="l" defTabSz="438890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45" indent="-1097226" algn="l" defTabSz="438890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96" indent="-1097226" algn="l" defTabSz="438890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49" indent="-1097226" algn="l" defTabSz="438890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3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6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9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11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64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17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70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23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 userDrawn="1"/>
        </p:nvCxnSpPr>
        <p:spPr bwMode="auto">
          <a:xfrm>
            <a:off x="11035291" y="8551184"/>
            <a:ext cx="0" cy="2305758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  <p:sp>
        <p:nvSpPr>
          <p:cNvPr id="19" name="Title Placeholder 16"/>
          <p:cNvSpPr txBox="1">
            <a:spLocks/>
          </p:cNvSpPr>
          <p:nvPr userDrawn="1"/>
        </p:nvSpPr>
        <p:spPr>
          <a:xfrm>
            <a:off x="739804" y="2191232"/>
            <a:ext cx="14195822" cy="14260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n-US" sz="4401" dirty="0">
                <a:latin typeface="Verdana" panose="020B0604030504040204" pitchFamily="34" charset="0"/>
                <a:ea typeface="Verdana" panose="020B0604030504040204" pitchFamily="34" charset="0"/>
              </a:rPr>
              <a:t>Click to edit Master title style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22CC73-B74B-5B4F-ACF4-18DF5FA54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1690" y="1752603"/>
            <a:ext cx="14195822" cy="6362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AB3FF21-343B-8B49-8FDE-915FB28C3D9C}"/>
              </a:ext>
            </a:extLst>
          </p:cNvPr>
          <p:cNvCxnSpPr/>
          <p:nvPr userDrawn="1"/>
        </p:nvCxnSpPr>
        <p:spPr bwMode="auto">
          <a:xfrm>
            <a:off x="5595039" y="8551184"/>
            <a:ext cx="0" cy="2305758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1671897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</p:sldLayoutIdLst>
  <p:txStyles>
    <p:titleStyle>
      <a:lvl1pPr algn="l" defTabSz="4388906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1097226" indent="-1097226" algn="l" defTabSz="4388906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679" indent="-1097226" algn="l" defTabSz="438890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32" indent="-1097226" algn="l" defTabSz="438890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85" indent="-1097226" algn="l" defTabSz="438890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38" indent="-1097226" algn="l" defTabSz="438890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91" indent="-1097226" algn="l" defTabSz="438890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45" indent="-1097226" algn="l" defTabSz="438890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96" indent="-1097226" algn="l" defTabSz="438890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49" indent="-1097226" algn="l" defTabSz="438890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3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6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9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11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64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17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70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23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Placeholder 16"/>
          <p:cNvSpPr txBox="1">
            <a:spLocks/>
          </p:cNvSpPr>
          <p:nvPr userDrawn="1"/>
        </p:nvSpPr>
        <p:spPr>
          <a:xfrm>
            <a:off x="739804" y="2191232"/>
            <a:ext cx="14195822" cy="14260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n-US" sz="4401" dirty="0">
                <a:latin typeface="Verdana" panose="020B0604030504040204" pitchFamily="34" charset="0"/>
                <a:ea typeface="Verdana" panose="020B0604030504040204" pitchFamily="34" charset="0"/>
              </a:rPr>
              <a:t>Click to edit Master title style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22CC73-B74B-5B4F-ACF4-18DF5FA54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1690" y="1752603"/>
            <a:ext cx="14195822" cy="6362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57669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</p:sldLayoutIdLst>
  <p:txStyles>
    <p:titleStyle>
      <a:lvl1pPr algn="l" defTabSz="4388906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1097226" indent="-1097226" algn="l" defTabSz="4388906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679" indent="-1097226" algn="l" defTabSz="438890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32" indent="-1097226" algn="l" defTabSz="438890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85" indent="-1097226" algn="l" defTabSz="438890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38" indent="-1097226" algn="l" defTabSz="438890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91" indent="-1097226" algn="l" defTabSz="438890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45" indent="-1097226" algn="l" defTabSz="438890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96" indent="-1097226" algn="l" defTabSz="438890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49" indent="-1097226" algn="l" defTabSz="4388906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3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6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9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11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64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17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70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23" algn="l" defTabSz="4388906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1570" y="1752607"/>
            <a:ext cx="141960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1570" y="8763000"/>
            <a:ext cx="141960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31570" y="30510487"/>
            <a:ext cx="37033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52110" y="30510487"/>
            <a:ext cx="55549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24310" y="30510487"/>
            <a:ext cx="37033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 bwMode="auto">
          <a:xfrm>
            <a:off x="11035291" y="8551184"/>
            <a:ext cx="0" cy="2305758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  <p:sp>
        <p:nvSpPr>
          <p:cNvPr id="8" name="Title Placeholder 16"/>
          <p:cNvSpPr txBox="1">
            <a:spLocks/>
          </p:cNvSpPr>
          <p:nvPr userDrawn="1"/>
        </p:nvSpPr>
        <p:spPr>
          <a:xfrm>
            <a:off x="739804" y="2191232"/>
            <a:ext cx="14195822" cy="14260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n-US" sz="4401" dirty="0">
                <a:latin typeface="Verdana" panose="020B0604030504040204" pitchFamily="34" charset="0"/>
                <a:ea typeface="Verdana" panose="020B0604030504040204" pitchFamily="34" charset="0"/>
              </a:rPr>
              <a:t>Click to edit Master 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AB3FF21-343B-8B49-8FDE-915FB28C3D9C}"/>
              </a:ext>
            </a:extLst>
          </p:cNvPr>
          <p:cNvCxnSpPr/>
          <p:nvPr userDrawn="1"/>
        </p:nvCxnSpPr>
        <p:spPr bwMode="auto">
          <a:xfrm>
            <a:off x="5595039" y="8551184"/>
            <a:ext cx="0" cy="23057585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dash"/>
            <a:round/>
            <a:headEnd type="oval" w="lg" len="lg"/>
            <a:tailEnd type="oval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2314194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</p:sldLayoutIdLst>
  <p:txStyles>
    <p:titleStyle>
      <a:lvl1pPr algn="l" defTabSz="1645920" rtl="0" eaLnBrk="1" latinLnBrk="0" hangingPunct="1">
        <a:lnSpc>
          <a:spcPct val="90000"/>
        </a:lnSpc>
        <a:spcBef>
          <a:spcPct val="0"/>
        </a:spcBef>
        <a:buNone/>
        <a:defRPr sz="79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164592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8803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70332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52628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53492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61722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9951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2pPr>
      <a:lvl3pPr marL="164592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3pPr>
      <a:lvl4pPr marL="246888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29184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11480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493776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576072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58368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1570" y="1752607"/>
            <a:ext cx="141960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1570" y="8763000"/>
            <a:ext cx="141960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31570" y="30510487"/>
            <a:ext cx="37033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52110" y="30510487"/>
            <a:ext cx="55549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24310" y="30510487"/>
            <a:ext cx="37033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itle Placeholder 16"/>
          <p:cNvSpPr txBox="1">
            <a:spLocks/>
          </p:cNvSpPr>
          <p:nvPr userDrawn="1"/>
        </p:nvSpPr>
        <p:spPr>
          <a:xfrm>
            <a:off x="739804" y="2191232"/>
            <a:ext cx="14195822" cy="14260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+mj-cs"/>
              </a:defRPr>
            </a:lvl1pPr>
          </a:lstStyle>
          <a:p>
            <a:r>
              <a:rPr lang="en-US" sz="4401" dirty="0">
                <a:latin typeface="Verdana" panose="020B0604030504040204" pitchFamily="34" charset="0"/>
                <a:ea typeface="Verdana" panose="020B0604030504040204" pitchFamily="34" charset="0"/>
              </a:rPr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5947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</p:sldLayoutIdLst>
  <p:txStyles>
    <p:titleStyle>
      <a:lvl1pPr algn="l" defTabSz="1645920" rtl="0" eaLnBrk="1" latinLnBrk="0" hangingPunct="1">
        <a:lnSpc>
          <a:spcPct val="90000"/>
        </a:lnSpc>
        <a:spcBef>
          <a:spcPct val="0"/>
        </a:spcBef>
        <a:buNone/>
        <a:defRPr sz="79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164592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8803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70332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52628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53492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61722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9951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2pPr>
      <a:lvl3pPr marL="164592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3pPr>
      <a:lvl4pPr marL="246888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29184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11480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493776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576072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58368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0"/>
          </p:nvPr>
        </p:nvSpPr>
        <p:spPr>
          <a:xfrm>
            <a:off x="141889" y="19951049"/>
            <a:ext cx="5246539" cy="1080151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25"/>
          </p:nvPr>
        </p:nvSpPr>
        <p:spPr>
          <a:xfrm>
            <a:off x="11220874" y="10090150"/>
            <a:ext cx="5080258" cy="82187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27"/>
          </p:nvPr>
        </p:nvSpPr>
        <p:spPr>
          <a:xfrm>
            <a:off x="11220872" y="19951049"/>
            <a:ext cx="5080259" cy="72015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3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4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4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46"/>
          </p:nvPr>
        </p:nvSpPr>
        <p:spPr/>
      </p:sp>
      <p:sp>
        <p:nvSpPr>
          <p:cNvPr id="20" name="Picture Placeholder 19"/>
          <p:cNvSpPr>
            <a:spLocks noGrp="1"/>
          </p:cNvSpPr>
          <p:nvPr>
            <p:ph type="pic" sz="quarter" idx="47"/>
          </p:nvPr>
        </p:nvSpPr>
        <p:spPr/>
      </p:sp>
      <p:sp>
        <p:nvSpPr>
          <p:cNvPr id="21" name="Content Placeholder 9"/>
          <p:cNvSpPr>
            <a:spLocks noGrp="1"/>
          </p:cNvSpPr>
          <p:nvPr>
            <p:ph sz="quarter" idx="27"/>
          </p:nvPr>
        </p:nvSpPr>
        <p:spPr>
          <a:xfrm>
            <a:off x="11220872" y="26423018"/>
            <a:ext cx="5080259" cy="4414828"/>
          </a:xfrm>
        </p:spPr>
        <p:txBody>
          <a:bodyPr/>
          <a:lstStyle/>
          <a:p>
            <a:endParaRPr lang="en-US"/>
          </a:p>
        </p:txBody>
      </p:sp>
      <p:sp>
        <p:nvSpPr>
          <p:cNvPr id="22" name="Content Placeholder 5"/>
          <p:cNvSpPr>
            <a:spLocks noGrp="1"/>
          </p:cNvSpPr>
          <p:nvPr>
            <p:ph sz="quarter" idx="20"/>
          </p:nvPr>
        </p:nvSpPr>
        <p:spPr>
          <a:xfrm>
            <a:off x="11212662" y="18744103"/>
            <a:ext cx="5088470" cy="931538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</p:txBody>
      </p:sp>
      <p:sp>
        <p:nvSpPr>
          <p:cNvPr id="23" name="Content Placeholder 5"/>
          <p:cNvSpPr>
            <a:spLocks noGrp="1"/>
          </p:cNvSpPr>
          <p:nvPr>
            <p:ph sz="quarter" idx="20"/>
          </p:nvPr>
        </p:nvSpPr>
        <p:spPr>
          <a:xfrm>
            <a:off x="141888" y="8791667"/>
            <a:ext cx="5246539" cy="1080151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</p:txBody>
      </p:sp>
      <p:sp>
        <p:nvSpPr>
          <p:cNvPr id="24" name="Content Placeholder 5"/>
          <p:cNvSpPr>
            <a:spLocks noGrp="1"/>
          </p:cNvSpPr>
          <p:nvPr>
            <p:ph sz="quarter" idx="20"/>
          </p:nvPr>
        </p:nvSpPr>
        <p:spPr>
          <a:xfrm>
            <a:off x="5756008" y="8842004"/>
            <a:ext cx="5106521" cy="1080151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</p:txBody>
      </p:sp>
      <p:sp>
        <p:nvSpPr>
          <p:cNvPr id="25" name="Content Placeholder 5"/>
          <p:cNvSpPr>
            <a:spLocks noGrp="1"/>
          </p:cNvSpPr>
          <p:nvPr>
            <p:ph sz="quarter" idx="20"/>
          </p:nvPr>
        </p:nvSpPr>
        <p:spPr>
          <a:xfrm>
            <a:off x="11212662" y="8842004"/>
            <a:ext cx="5088469" cy="1080151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828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46"/>
          </p:nvPr>
        </p:nvSpPr>
        <p:spPr/>
      </p:sp>
      <p:sp>
        <p:nvSpPr>
          <p:cNvPr id="12" name="Picture Placeholder 11"/>
          <p:cNvSpPr>
            <a:spLocks noGrp="1"/>
          </p:cNvSpPr>
          <p:nvPr>
            <p:ph type="pic" sz="quarter" idx="47"/>
          </p:nvPr>
        </p:nvSpPr>
        <p:spPr/>
      </p:sp>
    </p:spTree>
    <p:extLst>
      <p:ext uri="{BB962C8B-B14F-4D97-AF65-F5344CB8AC3E}">
        <p14:creationId xmlns:p14="http://schemas.microsoft.com/office/powerpoint/2010/main" val="74569709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University of Arizona">
      <a:dk1>
        <a:srgbClr val="49595E"/>
      </a:dk1>
      <a:lt1>
        <a:srgbClr val="FFFFFF"/>
      </a:lt1>
      <a:dk2>
        <a:srgbClr val="000000"/>
      </a:dk2>
      <a:lt2>
        <a:srgbClr val="FFFFFF"/>
      </a:lt2>
      <a:accent1>
        <a:srgbClr val="0C234B"/>
      </a:accent1>
      <a:accent2>
        <a:srgbClr val="8B0015"/>
      </a:accent2>
      <a:accent3>
        <a:srgbClr val="1E5288"/>
      </a:accent3>
      <a:accent4>
        <a:srgbClr val="378DBD"/>
      </a:accent4>
      <a:accent5>
        <a:srgbClr val="9EABAE"/>
      </a:accent5>
      <a:accent6>
        <a:srgbClr val="70B865"/>
      </a:accent6>
      <a:hlink>
        <a:srgbClr val="EF4056"/>
      </a:hlink>
      <a:folHlink>
        <a:srgbClr val="81D3EB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University of Arizona">
      <a:dk1>
        <a:srgbClr val="49595E"/>
      </a:dk1>
      <a:lt1>
        <a:srgbClr val="FFFFFF"/>
      </a:lt1>
      <a:dk2>
        <a:srgbClr val="000000"/>
      </a:dk2>
      <a:lt2>
        <a:srgbClr val="FFFFFF"/>
      </a:lt2>
      <a:accent1>
        <a:srgbClr val="0C234B"/>
      </a:accent1>
      <a:accent2>
        <a:srgbClr val="8B0015"/>
      </a:accent2>
      <a:accent3>
        <a:srgbClr val="1E5288"/>
      </a:accent3>
      <a:accent4>
        <a:srgbClr val="378DBD"/>
      </a:accent4>
      <a:accent5>
        <a:srgbClr val="9EABAE"/>
      </a:accent5>
      <a:accent6>
        <a:srgbClr val="70B865"/>
      </a:accent6>
      <a:hlink>
        <a:srgbClr val="EF4056"/>
      </a:hlink>
      <a:folHlink>
        <a:srgbClr val="81D3EB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Office Theme">
  <a:themeElements>
    <a:clrScheme name="University of Arizona">
      <a:dk1>
        <a:srgbClr val="49595E"/>
      </a:dk1>
      <a:lt1>
        <a:srgbClr val="FFFFFF"/>
      </a:lt1>
      <a:dk2>
        <a:srgbClr val="000000"/>
      </a:dk2>
      <a:lt2>
        <a:srgbClr val="FFFFFF"/>
      </a:lt2>
      <a:accent1>
        <a:srgbClr val="0C234B"/>
      </a:accent1>
      <a:accent2>
        <a:srgbClr val="8B0015"/>
      </a:accent2>
      <a:accent3>
        <a:srgbClr val="1E5288"/>
      </a:accent3>
      <a:accent4>
        <a:srgbClr val="378DBD"/>
      </a:accent4>
      <a:accent5>
        <a:srgbClr val="9EABAE"/>
      </a:accent5>
      <a:accent6>
        <a:srgbClr val="70B865"/>
      </a:accent6>
      <a:hlink>
        <a:srgbClr val="EF4056"/>
      </a:hlink>
      <a:folHlink>
        <a:srgbClr val="81D3EB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5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6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</TotalTime>
  <Words>1</Words>
  <Application>Microsoft Office PowerPoint</Application>
  <PresentationFormat>Custom</PresentationFormat>
  <Paragraphs>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</vt:i4>
      </vt:variant>
    </vt:vector>
  </HeadingPairs>
  <TitlesOfParts>
    <vt:vector size="12" baseType="lpstr">
      <vt:lpstr>Arial</vt:lpstr>
      <vt:lpstr>Arial Narrow</vt:lpstr>
      <vt:lpstr>Calibri</vt:lpstr>
      <vt:lpstr>Calibri Light</vt:lpstr>
      <vt:lpstr>Verdana</vt:lpstr>
      <vt:lpstr>1_Office Theme</vt:lpstr>
      <vt:lpstr>2_Office Theme</vt:lpstr>
      <vt:lpstr>3_Office Theme</vt:lpstr>
      <vt:lpstr>5_Office Theme</vt:lpstr>
      <vt:lpstr>6_Office Theme</vt:lpstr>
      <vt:lpstr>PowerPoint Presentation</vt:lpstr>
      <vt:lpstr>PowerPoint Presentation</vt:lpstr>
    </vt:vector>
  </TitlesOfParts>
  <Company>The University of Arizona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 Benjamin</dc:creator>
  <cp:lastModifiedBy>Leanna Dominguez</cp:lastModifiedBy>
  <cp:revision>36</cp:revision>
  <dcterms:created xsi:type="dcterms:W3CDTF">2018-08-27T16:32:07Z</dcterms:created>
  <dcterms:modified xsi:type="dcterms:W3CDTF">2022-01-20T18:48:34Z</dcterms:modified>
</cp:coreProperties>
</file>