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3" r:id="rId2"/>
    <p:sldMasterId id="2147483735" r:id="rId3"/>
    <p:sldMasterId id="2147483750" r:id="rId4"/>
    <p:sldMasterId id="2147483763" r:id="rId5"/>
  </p:sldMasterIdLst>
  <p:notesMasterIdLst>
    <p:notesMasterId r:id="rId8"/>
  </p:notesMasterIdLst>
  <p:handoutMasterIdLst>
    <p:handoutMasterId r:id="rId9"/>
  </p:handoutMasterIdLst>
  <p:sldIdLst>
    <p:sldId id="258" r:id="rId6"/>
    <p:sldId id="261" r:id="rId7"/>
  </p:sldIdLst>
  <p:sldSz cx="16459200" cy="32918400"/>
  <p:notesSz cx="7010400" cy="92964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17" d="100"/>
          <a:sy n="17" d="100"/>
        </p:scale>
        <p:origin x="300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0975" y="1162050"/>
            <a:ext cx="15684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20975" y="1162050"/>
            <a:ext cx="15684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64592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11957" y="887415"/>
            <a:ext cx="1207530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1957" y="2605088"/>
            <a:ext cx="1207530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1957" y="3904959"/>
            <a:ext cx="1207530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252933" y="8955256"/>
            <a:ext cx="3846388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41890" y="10090315"/>
            <a:ext cx="3831021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41890" y="20117462"/>
            <a:ext cx="3831021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1890" y="21252519"/>
            <a:ext cx="3831021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52933" y="26454762"/>
            <a:ext cx="3846388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2462643" y="10090150"/>
            <a:ext cx="3871005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2462642" y="20117133"/>
            <a:ext cx="387100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2462642" y="21252033"/>
            <a:ext cx="3871005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2462642" y="25288113"/>
            <a:ext cx="387100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2462640" y="26454762"/>
            <a:ext cx="387100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8379278" y="8955256"/>
            <a:ext cx="3846388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379278" y="26454762"/>
            <a:ext cx="3846388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6523" y="8955254"/>
            <a:ext cx="3846388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2487259" y="8982947"/>
            <a:ext cx="3846388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4260616" y="10119380"/>
            <a:ext cx="3831021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252934" y="18779783"/>
            <a:ext cx="3831021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8379278" y="10119380"/>
            <a:ext cx="3831021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8371596" y="18779783"/>
            <a:ext cx="3831021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2754581" y="-168279"/>
            <a:ext cx="3497233" cy="109151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087" y="1093312"/>
            <a:ext cx="3218243" cy="272755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32" y="6556820"/>
            <a:ext cx="3975317" cy="862406"/>
          </a:xfrm>
          <a:prstGeom prst="rect">
            <a:avLst/>
          </a:prstGeom>
        </p:spPr>
      </p:pic>
      <p:sp>
        <p:nvSpPr>
          <p:cNvPr id="35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5234325" y="5953573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9138154" y="5977784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9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4739647"/>
            <a:ext cx="8332470" cy="233934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8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4739647"/>
            <a:ext cx="8332470" cy="233934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0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3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752600"/>
            <a:ext cx="354901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752600"/>
            <a:ext cx="1044130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3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64592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11957" y="887415"/>
            <a:ext cx="1207530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1957" y="2605088"/>
            <a:ext cx="1207530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1957" y="3904959"/>
            <a:ext cx="1207530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41890" y="10090315"/>
            <a:ext cx="5246539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41889" y="20117462"/>
            <a:ext cx="524653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1889" y="21252519"/>
            <a:ext cx="5246539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1220874" y="10090150"/>
            <a:ext cx="5080258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1220871" y="20085384"/>
            <a:ext cx="508025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1220873" y="21252033"/>
            <a:ext cx="5080259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220873" y="25288113"/>
            <a:ext cx="511277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1220871" y="26454762"/>
            <a:ext cx="511277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5767130" y="8955254"/>
            <a:ext cx="509539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5767130" y="26454760"/>
            <a:ext cx="5095399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6522" y="8955254"/>
            <a:ext cx="526758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1220871" y="8958307"/>
            <a:ext cx="5080261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5767130" y="10119378"/>
            <a:ext cx="5075042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5759447" y="18779781"/>
            <a:ext cx="5075042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2792206" y="-111631"/>
            <a:ext cx="3473793" cy="6856760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087" y="1299411"/>
            <a:ext cx="3218243" cy="2302771"/>
          </a:xfrm>
          <a:prstGeom prst="rect">
            <a:avLst/>
          </a:prstGeom>
        </p:spPr>
      </p:pic>
      <p:sp>
        <p:nvSpPr>
          <p:cNvPr id="27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5234325" y="5953573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9138154" y="5977784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5" name="Picture 24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8" y="6196949"/>
            <a:ext cx="5776975" cy="123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8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5387342"/>
            <a:ext cx="13990320" cy="1146048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289782"/>
            <a:ext cx="12344400" cy="794765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57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03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8206749"/>
            <a:ext cx="14196060" cy="1369313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22029429"/>
            <a:ext cx="14196060" cy="72008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4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1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64592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11957" y="887415"/>
            <a:ext cx="1207530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1957" y="2605088"/>
            <a:ext cx="1207530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1957" y="3904959"/>
            <a:ext cx="1207530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41890" y="10090315"/>
            <a:ext cx="5246539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41889" y="20117462"/>
            <a:ext cx="524653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41889" y="21252519"/>
            <a:ext cx="5246539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1220874" y="10090150"/>
            <a:ext cx="5080258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1220871" y="20085384"/>
            <a:ext cx="508025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1220873" y="21252033"/>
            <a:ext cx="5080259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1220873" y="25288113"/>
            <a:ext cx="511277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1220871" y="26454762"/>
            <a:ext cx="511277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5767130" y="8955254"/>
            <a:ext cx="509539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5767130" y="26454760"/>
            <a:ext cx="5095399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26522" y="8955254"/>
            <a:ext cx="526758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1220871" y="8958307"/>
            <a:ext cx="5080261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5767130" y="10119378"/>
            <a:ext cx="5075042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5759447" y="18779781"/>
            <a:ext cx="5075042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2754581" y="-168279"/>
            <a:ext cx="3497233" cy="109151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087" y="1093312"/>
            <a:ext cx="3218243" cy="27275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32" y="6556820"/>
            <a:ext cx="3975317" cy="862406"/>
          </a:xfrm>
          <a:prstGeom prst="rect">
            <a:avLst/>
          </a:prstGeom>
        </p:spPr>
      </p:pic>
      <p:sp>
        <p:nvSpPr>
          <p:cNvPr id="27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5234325" y="5953573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9138154" y="5977784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69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752607"/>
            <a:ext cx="141960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8069582"/>
            <a:ext cx="6963012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2024360"/>
            <a:ext cx="696301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8069582"/>
            <a:ext cx="6997304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2024360"/>
            <a:ext cx="6997304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66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32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4739647"/>
            <a:ext cx="8332470" cy="233934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0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2194560"/>
            <a:ext cx="5308520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4739647"/>
            <a:ext cx="8332470" cy="233934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9875520"/>
            <a:ext cx="5308520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77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82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752600"/>
            <a:ext cx="354901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752600"/>
            <a:ext cx="1044130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799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64592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11957" y="887415"/>
            <a:ext cx="1207530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1957" y="2605088"/>
            <a:ext cx="1207530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1957" y="3904959"/>
            <a:ext cx="1207530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5234325" y="5953573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9138154" y="5977784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32" y="6503283"/>
            <a:ext cx="4266658" cy="7681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207247" y="-735795"/>
            <a:ext cx="4627265" cy="82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3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64592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11957" y="887415"/>
            <a:ext cx="1207530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11957" y="2605088"/>
            <a:ext cx="1207530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11957" y="3904959"/>
            <a:ext cx="1207530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2754581" y="-168279"/>
            <a:ext cx="3497233" cy="109151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087" y="1093312"/>
            <a:ext cx="3218243" cy="27275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32" y="6556820"/>
            <a:ext cx="3975317" cy="862406"/>
          </a:xfrm>
          <a:prstGeom prst="rect">
            <a:avLst/>
          </a:prstGeom>
        </p:spPr>
      </p:pic>
      <p:sp>
        <p:nvSpPr>
          <p:cNvPr id="13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5234325" y="5953573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9138154" y="5977784"/>
            <a:ext cx="3144953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5387342"/>
            <a:ext cx="13990320" cy="1146048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289782"/>
            <a:ext cx="12344400" cy="794765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7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8206749"/>
            <a:ext cx="14196060" cy="1369313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22029429"/>
            <a:ext cx="14196060" cy="72008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5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8763000"/>
            <a:ext cx="69951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9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752607"/>
            <a:ext cx="141960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8069582"/>
            <a:ext cx="6963012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2024360"/>
            <a:ext cx="696301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8069582"/>
            <a:ext cx="6997304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2024360"/>
            <a:ext cx="6997304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8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7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 bwMode="auto">
          <a:xfrm>
            <a:off x="4115614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2341577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739804" y="2191232"/>
            <a:ext cx="1419582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90" y="1752603"/>
            <a:ext cx="1419582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8240267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 bwMode="auto">
          <a:xfrm>
            <a:off x="11035291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739804" y="2191232"/>
            <a:ext cx="1419582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90" y="1752603"/>
            <a:ext cx="1419582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5595039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7189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739804" y="2191232"/>
            <a:ext cx="1419582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90" y="1752603"/>
            <a:ext cx="1419582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6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752607"/>
            <a:ext cx="141960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8763000"/>
            <a:ext cx="141960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30510487"/>
            <a:ext cx="55549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11035291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8" name="Title Placeholder 16"/>
          <p:cNvSpPr txBox="1">
            <a:spLocks/>
          </p:cNvSpPr>
          <p:nvPr userDrawn="1"/>
        </p:nvSpPr>
        <p:spPr>
          <a:xfrm>
            <a:off x="739804" y="2191232"/>
            <a:ext cx="1419582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5595039" y="8551184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31419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752607"/>
            <a:ext cx="141960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8763000"/>
            <a:ext cx="141960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30510487"/>
            <a:ext cx="55549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30510487"/>
            <a:ext cx="37033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Placeholder 16"/>
          <p:cNvSpPr txBox="1">
            <a:spLocks/>
          </p:cNvSpPr>
          <p:nvPr userDrawn="1"/>
        </p:nvSpPr>
        <p:spPr>
          <a:xfrm>
            <a:off x="739804" y="2191232"/>
            <a:ext cx="1419582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59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>
          <a:xfrm>
            <a:off x="141889" y="19951049"/>
            <a:ext cx="5246539" cy="10801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11220874" y="10090150"/>
            <a:ext cx="5080258" cy="8218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7"/>
          </p:nvPr>
        </p:nvSpPr>
        <p:spPr>
          <a:xfrm>
            <a:off x="11220872" y="19951049"/>
            <a:ext cx="5080259" cy="72015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21" name="Content Placeholder 9"/>
          <p:cNvSpPr>
            <a:spLocks noGrp="1"/>
          </p:cNvSpPr>
          <p:nvPr>
            <p:ph sz="quarter" idx="27"/>
          </p:nvPr>
        </p:nvSpPr>
        <p:spPr>
          <a:xfrm>
            <a:off x="11220872" y="26423018"/>
            <a:ext cx="5080259" cy="441482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Content Placeholder 5"/>
          <p:cNvSpPr>
            <a:spLocks noGrp="1"/>
          </p:cNvSpPr>
          <p:nvPr>
            <p:ph sz="quarter" idx="20"/>
          </p:nvPr>
        </p:nvSpPr>
        <p:spPr>
          <a:xfrm>
            <a:off x="11212662" y="18744103"/>
            <a:ext cx="5088470" cy="9315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23" name="Content Placeholder 5"/>
          <p:cNvSpPr>
            <a:spLocks noGrp="1"/>
          </p:cNvSpPr>
          <p:nvPr>
            <p:ph sz="quarter" idx="20"/>
          </p:nvPr>
        </p:nvSpPr>
        <p:spPr>
          <a:xfrm>
            <a:off x="141888" y="8791667"/>
            <a:ext cx="5246539" cy="10801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24" name="Content Placeholder 5"/>
          <p:cNvSpPr>
            <a:spLocks noGrp="1"/>
          </p:cNvSpPr>
          <p:nvPr>
            <p:ph sz="quarter" idx="20"/>
          </p:nvPr>
        </p:nvSpPr>
        <p:spPr>
          <a:xfrm>
            <a:off x="5756008" y="8842004"/>
            <a:ext cx="5106521" cy="10801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25" name="Content Placeholder 5"/>
          <p:cNvSpPr>
            <a:spLocks noGrp="1"/>
          </p:cNvSpPr>
          <p:nvPr>
            <p:ph sz="quarter" idx="20"/>
          </p:nvPr>
        </p:nvSpPr>
        <p:spPr>
          <a:xfrm>
            <a:off x="11212662" y="8842004"/>
            <a:ext cx="5088469" cy="10801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47"/>
          </p:nvPr>
        </p:nvSpPr>
        <p:spPr/>
      </p:sp>
    </p:spTree>
    <p:extLst>
      <p:ext uri="{BB962C8B-B14F-4D97-AF65-F5344CB8AC3E}">
        <p14:creationId xmlns:p14="http://schemas.microsoft.com/office/powerpoint/2010/main" val="74569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</Words>
  <Application>Microsoft Office PowerPoint</Application>
  <PresentationFormat>Custom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Verdana</vt:lpstr>
      <vt:lpstr>1_Office Theme</vt:lpstr>
      <vt:lpstr>2_Office Theme</vt:lpstr>
      <vt:lpstr>3_Office Theme</vt:lpstr>
      <vt:lpstr>5_Office Theme</vt:lpstr>
      <vt:lpstr>6_Office Theme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36</cp:revision>
  <dcterms:created xsi:type="dcterms:W3CDTF">2018-08-27T16:32:07Z</dcterms:created>
  <dcterms:modified xsi:type="dcterms:W3CDTF">2022-01-20T18:48:34Z</dcterms:modified>
</cp:coreProperties>
</file>