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3" r:id="rId2"/>
  </p:sldMasterIdLst>
  <p:sldIdLst>
    <p:sldId id="260" r:id="rId3"/>
    <p:sldId id="261" r:id="rId4"/>
  </p:sldIdLst>
  <p:sldSz cx="19202400" cy="27432000"/>
  <p:notesSz cx="6858000" cy="9144000"/>
  <p:defaultTextStyle>
    <a:defPPr>
      <a:defRPr lang="en-US"/>
    </a:defPPr>
    <a:lvl1pPr marL="0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1pPr>
    <a:lvl2pPr marL="261218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2pPr>
    <a:lvl3pPr marL="522434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3pPr>
    <a:lvl4pPr marL="783652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4pPr>
    <a:lvl5pPr marL="1044869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5pPr>
    <a:lvl6pPr marL="1306086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6pPr>
    <a:lvl7pPr marL="1567302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7pPr>
    <a:lvl8pPr marL="1828520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8pPr>
    <a:lvl9pPr marL="2089738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 userDrawn="1">
          <p15:clr>
            <a:srgbClr val="A4A3A4"/>
          </p15:clr>
        </p15:guide>
        <p15:guide id="2" pos="60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170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025" autoAdjust="0"/>
    <p:restoredTop sz="94660"/>
  </p:normalViewPr>
  <p:slideViewPr>
    <p:cSldViewPr snapToGrid="0">
      <p:cViewPr varScale="1">
        <p:scale>
          <a:sx n="22" d="100"/>
          <a:sy n="22" d="100"/>
        </p:scale>
        <p:origin x="2453" y="53"/>
      </p:cViewPr>
      <p:guideLst>
        <p:guide orient="horz" pos="8640"/>
        <p:guide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224C6C0-E7F9-4DFB-824B-D44192618D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65735" y="9893503"/>
            <a:ext cx="1092818" cy="149381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314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76B7A0FC-4FE8-421A-994B-55D8FDB9471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0020" y="14836270"/>
            <a:ext cx="4488180" cy="13772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89" b="1">
                <a:solidFill>
                  <a:srgbClr val="AB0520"/>
                </a:solidFill>
                <a:latin typeface="+mn-lt"/>
              </a:defRPr>
            </a:lvl1pPr>
            <a:lvl2pPr marL="987534" indent="0">
              <a:buNone/>
              <a:defRPr sz="2777"/>
            </a:lvl2pPr>
            <a:lvl3pPr marL="1975070" indent="0">
              <a:buNone/>
              <a:defRPr sz="2546"/>
            </a:lvl3pPr>
            <a:lvl4pPr marL="2962604" indent="0">
              <a:buNone/>
              <a:defRPr sz="2546"/>
            </a:lvl4pPr>
            <a:lvl5pPr marL="3950139" indent="0">
              <a:buNone/>
              <a:defRPr sz="2546"/>
            </a:lvl5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05B0FB6E-CE76-4C07-9C86-F509614E8E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65500" y="16213503"/>
            <a:ext cx="4482703" cy="1083711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89"/>
            </a:lvl1pPr>
            <a:lvl2pPr marL="987534" indent="0">
              <a:buNone/>
              <a:defRPr sz="2546"/>
            </a:lvl2pPr>
            <a:lvl3pPr marL="1975070" indent="0">
              <a:buNone/>
              <a:defRPr sz="2546"/>
            </a:lvl3pPr>
            <a:lvl4pPr marL="2962604" indent="0">
              <a:buNone/>
              <a:defRPr sz="2546"/>
            </a:lvl4pPr>
            <a:lvl5pPr marL="3950139" indent="0">
              <a:buNone/>
              <a:defRPr sz="2546"/>
            </a:lvl5pPr>
          </a:lstStyle>
          <a:p>
            <a:pPr lvl="0"/>
            <a:r>
              <a:rPr lang="en-US" dirty="0"/>
              <a:t>Click to provide prompt and concise text</a:t>
            </a: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FF16668A-E965-4F43-84B3-B2C4227B766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14589919" y="12083143"/>
            <a:ext cx="4446984" cy="86722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14"/>
            </a:lvl1pPr>
            <a:lvl2pPr marL="987534" indent="0">
              <a:buNone/>
              <a:defRPr sz="2314"/>
            </a:lvl2pPr>
            <a:lvl3pPr marL="1975070" indent="0">
              <a:buNone/>
              <a:defRPr sz="2314"/>
            </a:lvl3pPr>
            <a:lvl4pPr marL="2962604" indent="0">
              <a:buNone/>
              <a:defRPr sz="2314"/>
            </a:lvl4pPr>
            <a:lvl5pPr marL="3950139" indent="0">
              <a:buNone/>
              <a:defRPr sz="2314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C20189C8-353B-428F-ADE1-B36C2587257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65497" y="381387"/>
            <a:ext cx="4482412" cy="85084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77"/>
            </a:lvl1pPr>
            <a:lvl2pPr marL="987534" indent="0">
              <a:buNone/>
              <a:defRPr sz="2777"/>
            </a:lvl2pPr>
            <a:lvl3pPr marL="1975070" indent="0">
              <a:buNone/>
              <a:defRPr sz="2777"/>
            </a:lvl3pPr>
            <a:lvl4pPr marL="2962604" indent="0">
              <a:buNone/>
              <a:defRPr sz="2777"/>
            </a:lvl4pPr>
            <a:lvl5pPr marL="3950139" indent="0">
              <a:buNone/>
              <a:defRPr sz="2777"/>
            </a:lvl5pPr>
          </a:lstStyle>
          <a:p>
            <a:pPr lvl="0"/>
            <a:r>
              <a:rPr lang="en-US" dirty="0"/>
              <a:t>Click to add Direct Presenters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781D7D4-63F5-4AF9-9F81-5FAAE968062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7100" y="9857219"/>
            <a:ext cx="3218423" cy="767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46" b="1"/>
            </a:lvl1pPr>
            <a:lvl2pPr marL="987534" indent="0">
              <a:buNone/>
              <a:defRPr sz="2546"/>
            </a:lvl2pPr>
            <a:lvl3pPr marL="1975070" indent="0">
              <a:buNone/>
              <a:defRPr sz="2546"/>
            </a:lvl3pPr>
            <a:lvl4pPr marL="2962604" indent="0">
              <a:buNone/>
              <a:defRPr sz="2546"/>
            </a:lvl4pPr>
            <a:lvl5pPr marL="3950139" indent="0">
              <a:buNone/>
              <a:defRPr sz="2546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61E1345-7A0B-4CCA-8E9F-CF0584DDB32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7100" y="10783278"/>
            <a:ext cx="3200813" cy="13772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46" i="1"/>
            </a:lvl1pPr>
            <a:lvl2pPr marL="987534" indent="0">
              <a:buNone/>
              <a:defRPr sz="2391"/>
            </a:lvl2pPr>
            <a:lvl3pPr marL="1975070" indent="0">
              <a:buNone/>
              <a:defRPr sz="2391"/>
            </a:lvl3pPr>
            <a:lvl4pPr marL="2962604" indent="0">
              <a:buNone/>
              <a:defRPr sz="2391"/>
            </a:lvl4pPr>
            <a:lvl5pPr marL="3950139" indent="0">
              <a:buNone/>
              <a:defRPr sz="2391"/>
            </a:lvl5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51" name="Text Placeholder 49">
            <a:extLst>
              <a:ext uri="{FF2B5EF4-FFF2-40B4-BE49-F238E27FC236}">
                <a16:creationId xmlns:a16="http://schemas.microsoft.com/office/drawing/2014/main" id="{73303050-3A21-4294-9A2E-BECC3CDBC8D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59735" y="12338767"/>
            <a:ext cx="4488179" cy="13772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14" i="0"/>
            </a:lvl1pPr>
            <a:lvl2pPr marL="987534" indent="0">
              <a:buNone/>
              <a:defRPr sz="2391"/>
            </a:lvl2pPr>
            <a:lvl3pPr marL="1975070" indent="0">
              <a:buNone/>
              <a:defRPr sz="2391"/>
            </a:lvl3pPr>
            <a:lvl4pPr marL="2962604" indent="0">
              <a:buNone/>
              <a:defRPr sz="2391"/>
            </a:lvl4pPr>
            <a:lvl5pPr marL="3950139" indent="0">
              <a:buNone/>
              <a:defRPr sz="2391"/>
            </a:lvl5pPr>
          </a:lstStyle>
          <a:p>
            <a:pPr lvl="0"/>
            <a:r>
              <a:rPr lang="en-US" dirty="0"/>
              <a:t>Department/Class</a:t>
            </a:r>
          </a:p>
        </p:txBody>
      </p:sp>
      <p:sp>
        <p:nvSpPr>
          <p:cNvPr id="52" name="Content Placeholder 45">
            <a:extLst>
              <a:ext uri="{FF2B5EF4-FFF2-40B4-BE49-F238E27FC236}">
                <a16:creationId xmlns:a16="http://schemas.microsoft.com/office/drawing/2014/main" id="{2E85D2FC-A9B6-4EE7-A9BB-84A5E530F79A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14589920" y="381386"/>
            <a:ext cx="4482412" cy="1135692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2777"/>
            </a:lvl1pPr>
            <a:lvl2pPr marL="987534" indent="0">
              <a:buNone/>
              <a:defRPr sz="2777"/>
            </a:lvl2pPr>
            <a:lvl3pPr marL="1975070" indent="0">
              <a:buNone/>
              <a:defRPr sz="2777"/>
            </a:lvl3pPr>
            <a:lvl4pPr marL="2962604" indent="0">
              <a:buNone/>
              <a:defRPr sz="2777"/>
            </a:lvl4pPr>
            <a:lvl5pPr marL="3950139" indent="0">
              <a:buNone/>
              <a:defRPr sz="2777"/>
            </a:lvl5pPr>
          </a:lstStyle>
          <a:p>
            <a:pPr lvl="0"/>
            <a:r>
              <a:rPr lang="en-US" dirty="0"/>
              <a:t>Click to edit Side Bar Title (Great use for additional charts, photos, tables and more!)</a:t>
            </a:r>
          </a:p>
          <a:p>
            <a:pPr lvl="0"/>
            <a:endParaRPr lang="en-US" dirty="0"/>
          </a:p>
        </p:txBody>
      </p:sp>
      <p:sp>
        <p:nvSpPr>
          <p:cNvPr id="55" name="Content Placeholder 54">
            <a:extLst>
              <a:ext uri="{FF2B5EF4-FFF2-40B4-BE49-F238E27FC236}">
                <a16:creationId xmlns:a16="http://schemas.microsoft.com/office/drawing/2014/main" id="{60194BF4-D7EF-4D75-89D8-382427C6EC26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5350200" y="689428"/>
            <a:ext cx="8572500" cy="2623548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3086">
                <a:solidFill>
                  <a:schemeClr val="bg1"/>
                </a:solidFill>
              </a:defRPr>
            </a:lvl1pPr>
            <a:lvl2pPr>
              <a:defRPr sz="3086">
                <a:solidFill>
                  <a:schemeClr val="bg1"/>
                </a:solidFill>
              </a:defRPr>
            </a:lvl2pPr>
            <a:lvl3pPr>
              <a:defRPr sz="3086">
                <a:solidFill>
                  <a:schemeClr val="bg1"/>
                </a:solidFill>
              </a:defRPr>
            </a:lvl3pPr>
            <a:lvl4pPr>
              <a:defRPr sz="3086">
                <a:solidFill>
                  <a:schemeClr val="bg1"/>
                </a:solidFill>
              </a:defRPr>
            </a:lvl4pPr>
            <a:lvl5pPr>
              <a:defRPr sz="3086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Include main message of the poster, click to edit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23DB4F04-DE2B-443E-86D8-A2AB3ECF64A4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14589919" y="21100267"/>
            <a:ext cx="4446984" cy="50254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14"/>
            </a:lvl1pPr>
            <a:lvl2pPr marL="987534" indent="0">
              <a:buNone/>
              <a:defRPr sz="2314"/>
            </a:lvl2pPr>
            <a:lvl3pPr marL="1975070" indent="0">
              <a:buNone/>
              <a:defRPr sz="2314"/>
            </a:lvl3pPr>
            <a:lvl4pPr marL="2962604" indent="0">
              <a:buNone/>
              <a:defRPr sz="2314"/>
            </a:lvl4pPr>
            <a:lvl5pPr marL="3950139" indent="0">
              <a:buNone/>
              <a:defRPr sz="2314"/>
            </a:lvl5pPr>
          </a:lstStyle>
          <a:p>
            <a:pPr lvl="0"/>
            <a:r>
              <a:rPr lang="en-US" dirty="0"/>
              <a:t>Click to add Author(s)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4A908-4F05-4A17-B9CE-9761333D1E43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165500" y="8958603"/>
            <a:ext cx="4482703" cy="9014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77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  <a:lvl2pPr marL="987534" indent="0">
              <a:buNone/>
              <a:defRPr sz="2546">
                <a:latin typeface="+mj-lt"/>
              </a:defRPr>
            </a:lvl2pPr>
            <a:lvl3pPr marL="1975070" indent="0">
              <a:buNone/>
              <a:defRPr sz="2546">
                <a:latin typeface="+mj-lt"/>
              </a:defRPr>
            </a:lvl3pPr>
            <a:lvl4pPr marL="2962604" indent="0">
              <a:buNone/>
              <a:defRPr sz="2546">
                <a:latin typeface="+mj-lt"/>
              </a:defRPr>
            </a:lvl4pPr>
            <a:lvl5pPr marL="3950139" indent="0">
              <a:buNone/>
              <a:defRPr sz="2546">
                <a:latin typeface="+mj-lt"/>
              </a:defRPr>
            </a:lvl5pPr>
          </a:lstStyle>
          <a:p>
            <a:pPr lvl="0"/>
            <a:r>
              <a:rPr lang="en-US" dirty="0"/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2992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224C6C0-E7F9-4DFB-824B-D44192618D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65735" y="9893503"/>
            <a:ext cx="1092818" cy="14904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314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76B7A0FC-4FE8-421A-994B-55D8FDB9471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0020" y="14836270"/>
            <a:ext cx="4488180" cy="13772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89" b="1">
                <a:solidFill>
                  <a:srgbClr val="AB0520"/>
                </a:solidFill>
                <a:latin typeface="+mn-lt"/>
              </a:defRPr>
            </a:lvl1pPr>
            <a:lvl2pPr marL="987534" indent="0">
              <a:buNone/>
              <a:defRPr sz="2777"/>
            </a:lvl2pPr>
            <a:lvl3pPr marL="1975070" indent="0">
              <a:buNone/>
              <a:defRPr sz="2546"/>
            </a:lvl3pPr>
            <a:lvl4pPr marL="2962604" indent="0">
              <a:buNone/>
              <a:defRPr sz="2546"/>
            </a:lvl4pPr>
            <a:lvl5pPr marL="3950139" indent="0">
              <a:buNone/>
              <a:defRPr sz="2546"/>
            </a:lvl5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05B0FB6E-CE76-4C07-9C86-F509614E8E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65500" y="16213503"/>
            <a:ext cx="4482703" cy="1083711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89"/>
            </a:lvl1pPr>
            <a:lvl2pPr marL="987534" indent="0">
              <a:buNone/>
              <a:defRPr sz="2546"/>
            </a:lvl2pPr>
            <a:lvl3pPr marL="1975070" indent="0">
              <a:buNone/>
              <a:defRPr sz="2546"/>
            </a:lvl3pPr>
            <a:lvl4pPr marL="2962604" indent="0">
              <a:buNone/>
              <a:defRPr sz="2546"/>
            </a:lvl4pPr>
            <a:lvl5pPr marL="3950139" indent="0">
              <a:buNone/>
              <a:defRPr sz="2546"/>
            </a:lvl5pPr>
          </a:lstStyle>
          <a:p>
            <a:pPr lvl="0"/>
            <a:r>
              <a:rPr lang="en-US" dirty="0"/>
              <a:t>Click to provide prompt and concise text</a:t>
            </a: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FF16668A-E965-4F43-84B3-B2C4227B766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14589919" y="12083143"/>
            <a:ext cx="4446984" cy="86722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14"/>
            </a:lvl1pPr>
            <a:lvl2pPr marL="987534" indent="0">
              <a:buNone/>
              <a:defRPr sz="2314"/>
            </a:lvl2pPr>
            <a:lvl3pPr marL="1975070" indent="0">
              <a:buNone/>
              <a:defRPr sz="2314"/>
            </a:lvl3pPr>
            <a:lvl4pPr marL="2962604" indent="0">
              <a:buNone/>
              <a:defRPr sz="2314"/>
            </a:lvl4pPr>
            <a:lvl5pPr marL="3950139" indent="0">
              <a:buNone/>
              <a:defRPr sz="2314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C20189C8-353B-428F-ADE1-B36C2587257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65497" y="381387"/>
            <a:ext cx="4482412" cy="85084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77"/>
            </a:lvl1pPr>
            <a:lvl2pPr marL="987534" indent="0">
              <a:buNone/>
              <a:defRPr sz="2777"/>
            </a:lvl2pPr>
            <a:lvl3pPr marL="1975070" indent="0">
              <a:buNone/>
              <a:defRPr sz="2777"/>
            </a:lvl3pPr>
            <a:lvl4pPr marL="2962604" indent="0">
              <a:buNone/>
              <a:defRPr sz="2777"/>
            </a:lvl4pPr>
            <a:lvl5pPr marL="3950139" indent="0">
              <a:buNone/>
              <a:defRPr sz="2777"/>
            </a:lvl5pPr>
          </a:lstStyle>
          <a:p>
            <a:pPr lvl="0"/>
            <a:r>
              <a:rPr lang="en-US" dirty="0"/>
              <a:t>Click to add Direct Presenters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781D7D4-63F5-4AF9-9F81-5FAAE968062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7100" y="9857219"/>
            <a:ext cx="3218423" cy="767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46" b="1"/>
            </a:lvl1pPr>
            <a:lvl2pPr marL="987534" indent="0">
              <a:buNone/>
              <a:defRPr sz="2546"/>
            </a:lvl2pPr>
            <a:lvl3pPr marL="1975070" indent="0">
              <a:buNone/>
              <a:defRPr sz="2546"/>
            </a:lvl3pPr>
            <a:lvl4pPr marL="2962604" indent="0">
              <a:buNone/>
              <a:defRPr sz="2546"/>
            </a:lvl4pPr>
            <a:lvl5pPr marL="3950139" indent="0">
              <a:buNone/>
              <a:defRPr sz="2546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61E1345-7A0B-4CCA-8E9F-CF0584DDB32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7100" y="10783278"/>
            <a:ext cx="3200813" cy="13772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46" i="1"/>
            </a:lvl1pPr>
            <a:lvl2pPr marL="987534" indent="0">
              <a:buNone/>
              <a:defRPr sz="2391"/>
            </a:lvl2pPr>
            <a:lvl3pPr marL="1975070" indent="0">
              <a:buNone/>
              <a:defRPr sz="2391"/>
            </a:lvl3pPr>
            <a:lvl4pPr marL="2962604" indent="0">
              <a:buNone/>
              <a:defRPr sz="2391"/>
            </a:lvl4pPr>
            <a:lvl5pPr marL="3950139" indent="0">
              <a:buNone/>
              <a:defRPr sz="2391"/>
            </a:lvl5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51" name="Text Placeholder 49">
            <a:extLst>
              <a:ext uri="{FF2B5EF4-FFF2-40B4-BE49-F238E27FC236}">
                <a16:creationId xmlns:a16="http://schemas.microsoft.com/office/drawing/2014/main" id="{73303050-3A21-4294-9A2E-BECC3CDBC8D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59735" y="12338767"/>
            <a:ext cx="4488179" cy="13772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14" i="0"/>
            </a:lvl1pPr>
            <a:lvl2pPr marL="987534" indent="0">
              <a:buNone/>
              <a:defRPr sz="2391"/>
            </a:lvl2pPr>
            <a:lvl3pPr marL="1975070" indent="0">
              <a:buNone/>
              <a:defRPr sz="2391"/>
            </a:lvl3pPr>
            <a:lvl4pPr marL="2962604" indent="0">
              <a:buNone/>
              <a:defRPr sz="2391"/>
            </a:lvl4pPr>
            <a:lvl5pPr marL="3950139" indent="0">
              <a:buNone/>
              <a:defRPr sz="2391"/>
            </a:lvl5pPr>
          </a:lstStyle>
          <a:p>
            <a:pPr lvl="0"/>
            <a:r>
              <a:rPr lang="en-US" dirty="0"/>
              <a:t>Department/Class</a:t>
            </a:r>
          </a:p>
        </p:txBody>
      </p:sp>
      <p:sp>
        <p:nvSpPr>
          <p:cNvPr id="52" name="Content Placeholder 45">
            <a:extLst>
              <a:ext uri="{FF2B5EF4-FFF2-40B4-BE49-F238E27FC236}">
                <a16:creationId xmlns:a16="http://schemas.microsoft.com/office/drawing/2014/main" id="{2E85D2FC-A9B6-4EE7-A9BB-84A5E530F79A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14589920" y="381386"/>
            <a:ext cx="4482412" cy="1135692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2777"/>
            </a:lvl1pPr>
            <a:lvl2pPr marL="987534" indent="0">
              <a:buNone/>
              <a:defRPr sz="2777"/>
            </a:lvl2pPr>
            <a:lvl3pPr marL="1975070" indent="0">
              <a:buNone/>
              <a:defRPr sz="2777"/>
            </a:lvl3pPr>
            <a:lvl4pPr marL="2962604" indent="0">
              <a:buNone/>
              <a:defRPr sz="2777"/>
            </a:lvl4pPr>
            <a:lvl5pPr marL="3950139" indent="0">
              <a:buNone/>
              <a:defRPr sz="2777"/>
            </a:lvl5pPr>
          </a:lstStyle>
          <a:p>
            <a:pPr lvl="0"/>
            <a:r>
              <a:rPr lang="en-US" dirty="0"/>
              <a:t>Click to edit Side Bar Title (Great use for additional charts, photos, tables and more!)</a:t>
            </a:r>
          </a:p>
          <a:p>
            <a:pPr lvl="0"/>
            <a:endParaRPr lang="en-US" dirty="0"/>
          </a:p>
        </p:txBody>
      </p:sp>
      <p:sp>
        <p:nvSpPr>
          <p:cNvPr id="55" name="Content Placeholder 54">
            <a:extLst>
              <a:ext uri="{FF2B5EF4-FFF2-40B4-BE49-F238E27FC236}">
                <a16:creationId xmlns:a16="http://schemas.microsoft.com/office/drawing/2014/main" id="{60194BF4-D7EF-4D75-89D8-382427C6EC26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5350200" y="689428"/>
            <a:ext cx="8572500" cy="2623548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3086">
                <a:solidFill>
                  <a:schemeClr val="bg1"/>
                </a:solidFill>
              </a:defRPr>
            </a:lvl1pPr>
            <a:lvl2pPr>
              <a:defRPr sz="3086">
                <a:solidFill>
                  <a:schemeClr val="bg1"/>
                </a:solidFill>
              </a:defRPr>
            </a:lvl2pPr>
            <a:lvl3pPr>
              <a:defRPr sz="3086">
                <a:solidFill>
                  <a:schemeClr val="bg1"/>
                </a:solidFill>
              </a:defRPr>
            </a:lvl3pPr>
            <a:lvl4pPr>
              <a:defRPr sz="3086">
                <a:solidFill>
                  <a:schemeClr val="bg1"/>
                </a:solidFill>
              </a:defRPr>
            </a:lvl4pPr>
            <a:lvl5pPr>
              <a:defRPr sz="3086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Include main message of the poster, click to edit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23DB4F04-DE2B-443E-86D8-A2AB3ECF64A4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14589919" y="21100267"/>
            <a:ext cx="4446984" cy="50581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14"/>
            </a:lvl1pPr>
            <a:lvl2pPr marL="987534" indent="0">
              <a:buNone/>
              <a:defRPr sz="2314"/>
            </a:lvl2pPr>
            <a:lvl3pPr marL="1975070" indent="0">
              <a:buNone/>
              <a:defRPr sz="2314"/>
            </a:lvl3pPr>
            <a:lvl4pPr marL="2962604" indent="0">
              <a:buNone/>
              <a:defRPr sz="2314"/>
            </a:lvl4pPr>
            <a:lvl5pPr marL="3950139" indent="0">
              <a:buNone/>
              <a:defRPr sz="2314"/>
            </a:lvl5pPr>
          </a:lstStyle>
          <a:p>
            <a:pPr lvl="0"/>
            <a:r>
              <a:rPr lang="en-US" dirty="0"/>
              <a:t>Click to add Author(s)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4A908-4F05-4A17-B9CE-9761333D1E43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165500" y="8958603"/>
            <a:ext cx="4482703" cy="9014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77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  <a:lvl2pPr marL="987534" indent="0">
              <a:buNone/>
              <a:defRPr sz="2546">
                <a:latin typeface="+mj-lt"/>
              </a:defRPr>
            </a:lvl2pPr>
            <a:lvl3pPr marL="1975070" indent="0">
              <a:buNone/>
              <a:defRPr sz="2546">
                <a:latin typeface="+mj-lt"/>
              </a:defRPr>
            </a:lvl3pPr>
            <a:lvl4pPr marL="2962604" indent="0">
              <a:buNone/>
              <a:defRPr sz="2546">
                <a:latin typeface="+mj-lt"/>
              </a:defRPr>
            </a:lvl4pPr>
            <a:lvl5pPr marL="3950139" indent="0">
              <a:buNone/>
              <a:defRPr sz="2546">
                <a:latin typeface="+mj-lt"/>
              </a:defRPr>
            </a:lvl5pPr>
          </a:lstStyle>
          <a:p>
            <a:pPr lvl="0"/>
            <a:r>
              <a:rPr lang="en-US" dirty="0"/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17479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A91C5F-AC7E-4001-80A9-95878AC30412}"/>
              </a:ext>
            </a:extLst>
          </p:cNvPr>
          <p:cNvSpPr/>
          <p:nvPr userDrawn="1"/>
        </p:nvSpPr>
        <p:spPr>
          <a:xfrm>
            <a:off x="4808949" y="0"/>
            <a:ext cx="9584502" cy="27432000"/>
          </a:xfrm>
          <a:prstGeom prst="rect">
            <a:avLst/>
          </a:prstGeom>
          <a:solidFill>
            <a:srgbClr val="2041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1" dirty="0"/>
          </a:p>
        </p:txBody>
      </p:sp>
      <p:pic>
        <p:nvPicPr>
          <p:cNvPr id="14" name="Picture 13" descr="A black sign with white text&#10;&#10;Description automatically generated">
            <a:extLst>
              <a:ext uri="{FF2B5EF4-FFF2-40B4-BE49-F238E27FC236}">
                <a16:creationId xmlns:a16="http://schemas.microsoft.com/office/drawing/2014/main" id="{141417D4-FDBC-4A1E-914A-A0A73BC11E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0403" y="26452286"/>
            <a:ext cx="4267197" cy="76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99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1975070" rtl="0" eaLnBrk="1" latinLnBrk="0" hangingPunct="1">
        <a:lnSpc>
          <a:spcPct val="90000"/>
        </a:lnSpc>
        <a:spcBef>
          <a:spcPct val="0"/>
        </a:spcBef>
        <a:buNone/>
        <a:defRPr sz="95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3768" indent="-493768" algn="l" defTabSz="1975070" rtl="0" eaLnBrk="1" latinLnBrk="0" hangingPunct="1">
        <a:lnSpc>
          <a:spcPct val="90000"/>
        </a:lnSpc>
        <a:spcBef>
          <a:spcPts val="2160"/>
        </a:spcBef>
        <a:buFont typeface="Arial" panose="020B0604020202020204" pitchFamily="34" charset="0"/>
        <a:buChar char="•"/>
        <a:defRPr sz="6048" kern="1200">
          <a:solidFill>
            <a:schemeClr val="tx1"/>
          </a:solidFill>
          <a:latin typeface="+mn-lt"/>
          <a:ea typeface="+mn-ea"/>
          <a:cs typeface="+mn-cs"/>
        </a:defRPr>
      </a:lvl1pPr>
      <a:lvl2pPr marL="1481302" indent="-493768" algn="l" defTabSz="1975070" rtl="0" eaLnBrk="1" latinLnBrk="0" hangingPunct="1">
        <a:lnSpc>
          <a:spcPct val="90000"/>
        </a:lnSpc>
        <a:spcBef>
          <a:spcPts val="1080"/>
        </a:spcBef>
        <a:buFont typeface="Arial" panose="020B0604020202020204" pitchFamily="34" charset="0"/>
        <a:buChar char="•"/>
        <a:defRPr sz="5184" kern="1200">
          <a:solidFill>
            <a:schemeClr val="tx1"/>
          </a:solidFill>
          <a:latin typeface="+mn-lt"/>
          <a:ea typeface="+mn-ea"/>
          <a:cs typeface="+mn-cs"/>
        </a:defRPr>
      </a:lvl2pPr>
      <a:lvl3pPr marL="2468837" indent="-493768" algn="l" defTabSz="1975070" rtl="0" eaLnBrk="1" latinLnBrk="0" hangingPunct="1">
        <a:lnSpc>
          <a:spcPct val="90000"/>
        </a:lnSpc>
        <a:spcBef>
          <a:spcPts val="108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456371" indent="-493768" algn="l" defTabSz="1975070" rtl="0" eaLnBrk="1" latinLnBrk="0" hangingPunct="1">
        <a:lnSpc>
          <a:spcPct val="90000"/>
        </a:lnSpc>
        <a:spcBef>
          <a:spcPts val="1080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4pPr>
      <a:lvl5pPr marL="4443907" indent="-493768" algn="l" defTabSz="1975070" rtl="0" eaLnBrk="1" latinLnBrk="0" hangingPunct="1">
        <a:lnSpc>
          <a:spcPct val="90000"/>
        </a:lnSpc>
        <a:spcBef>
          <a:spcPts val="1080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5pPr>
      <a:lvl6pPr marL="5431441" indent="-493768" algn="l" defTabSz="1975070" rtl="0" eaLnBrk="1" latinLnBrk="0" hangingPunct="1">
        <a:lnSpc>
          <a:spcPct val="90000"/>
        </a:lnSpc>
        <a:spcBef>
          <a:spcPts val="1080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6pPr>
      <a:lvl7pPr marL="6418976" indent="-493768" algn="l" defTabSz="1975070" rtl="0" eaLnBrk="1" latinLnBrk="0" hangingPunct="1">
        <a:lnSpc>
          <a:spcPct val="90000"/>
        </a:lnSpc>
        <a:spcBef>
          <a:spcPts val="1080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7pPr>
      <a:lvl8pPr marL="7406511" indent="-493768" algn="l" defTabSz="1975070" rtl="0" eaLnBrk="1" latinLnBrk="0" hangingPunct="1">
        <a:lnSpc>
          <a:spcPct val="90000"/>
        </a:lnSpc>
        <a:spcBef>
          <a:spcPts val="1080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8pPr>
      <a:lvl9pPr marL="8394045" indent="-493768" algn="l" defTabSz="1975070" rtl="0" eaLnBrk="1" latinLnBrk="0" hangingPunct="1">
        <a:lnSpc>
          <a:spcPct val="90000"/>
        </a:lnSpc>
        <a:spcBef>
          <a:spcPts val="1080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5070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1pPr>
      <a:lvl2pPr marL="987534" algn="l" defTabSz="1975070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2pPr>
      <a:lvl3pPr marL="1975070" algn="l" defTabSz="1975070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3pPr>
      <a:lvl4pPr marL="2962604" algn="l" defTabSz="1975070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4pPr>
      <a:lvl5pPr marL="3950139" algn="l" defTabSz="1975070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5pPr>
      <a:lvl6pPr marL="4937673" algn="l" defTabSz="1975070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6pPr>
      <a:lvl7pPr marL="5925208" algn="l" defTabSz="1975070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7pPr>
      <a:lvl8pPr marL="6912743" algn="l" defTabSz="1975070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8pPr>
      <a:lvl9pPr marL="7900277" algn="l" defTabSz="1975070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8559E2-219C-4A44-8AFA-8EF878938D05}"/>
              </a:ext>
            </a:extLst>
          </p:cNvPr>
          <p:cNvSpPr/>
          <p:nvPr userDrawn="1"/>
        </p:nvSpPr>
        <p:spPr>
          <a:xfrm>
            <a:off x="4808949" y="0"/>
            <a:ext cx="9584502" cy="27432000"/>
          </a:xfrm>
          <a:prstGeom prst="rect">
            <a:avLst/>
          </a:prstGeom>
          <a:solidFill>
            <a:srgbClr val="AB052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1"/>
          </a:p>
        </p:txBody>
      </p:sp>
      <p:pic>
        <p:nvPicPr>
          <p:cNvPr id="4" name="Picture 3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86918A2C-1C3C-4E4B-B939-73F84BE213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3263" y="25990061"/>
            <a:ext cx="4048553" cy="86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73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l" defTabSz="1920240" rtl="0" eaLnBrk="1" latinLnBrk="0" hangingPunct="1">
        <a:lnSpc>
          <a:spcPct val="90000"/>
        </a:lnSpc>
        <a:spcBef>
          <a:spcPct val="0"/>
        </a:spcBef>
        <a:buNone/>
        <a:defRPr sz="92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92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36042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528066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624078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816102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92024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384048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480060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576072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672084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768096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BB063A9-CB7E-4283-BF4F-13D5438CEAC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03B73-4384-4C97-BE24-B65C3692B16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90EC34-C487-4871-A72B-4DE0367DA44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511B83-95D4-464D-A817-EBD481CF1EB5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D5E896-E0F0-4A3E-91C2-5FD21331829B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C1651CA-DA3D-45F3-9C15-5C4EC84F69F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0917A33-F151-4323-B34B-07F7F37CFCF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56BCDCA-8628-4533-A6B9-01C3BCF7EF0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529E424-3A7E-4C2D-8201-9209B7DE9397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197403-4E92-4EE5-930F-5EC0CA621D43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9B6B12D-39FB-4C26-AEC0-09BBF5816404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90B5CC01-68A8-4C41-8F5D-4DC8E360DE30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96A876-80D0-4B92-BABE-9B0E803D4A87}"/>
              </a:ext>
            </a:extLst>
          </p:cNvPr>
          <p:cNvSpPr txBox="1"/>
          <p:nvPr/>
        </p:nvSpPr>
        <p:spPr>
          <a:xfrm>
            <a:off x="-4879568" y="1493520"/>
            <a:ext cx="4693920" cy="578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620" dirty="0"/>
              <a:t>PLEASE NOTE:</a:t>
            </a:r>
          </a:p>
          <a:p>
            <a:pPr lvl="0"/>
            <a:r>
              <a:rPr lang="en-US" sz="4620" dirty="0"/>
              <a:t>This File is ½ size of 42x60. </a:t>
            </a:r>
          </a:p>
          <a:p>
            <a:pPr lvl="0"/>
            <a:endParaRPr lang="en-US" sz="4620" dirty="0"/>
          </a:p>
          <a:p>
            <a:pPr lvl="0"/>
            <a:r>
              <a:rPr lang="en-US" sz="4620" dirty="0"/>
              <a:t>You will need to enlarge to print to full size.</a:t>
            </a:r>
          </a:p>
          <a:p>
            <a:endParaRPr lang="en-US" sz="4620" dirty="0"/>
          </a:p>
        </p:txBody>
      </p:sp>
    </p:spTree>
    <p:extLst>
      <p:ext uri="{BB962C8B-B14F-4D97-AF65-F5344CB8AC3E}">
        <p14:creationId xmlns:p14="http://schemas.microsoft.com/office/powerpoint/2010/main" val="131127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E7A33B8-9C79-4633-9073-73367A4B02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3C8901-4CBE-49B3-B647-1B15B13CCAA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3BD9-6604-49A7-B7FF-5E87B10F186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E45934-956F-408B-88F7-4EBEE193E38B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A50529-F3CE-4278-B856-CC1EFFAF2D28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ED099A1-82F6-48E7-B9D3-B0F37FAC063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A43D13-7B03-46AD-96A4-8319312B3A9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E78311A-8BD2-4985-9D46-CE966F3FB96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99A7699-1E5F-4A5B-9CC4-91941E88178C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44D8999-AD01-4697-BE5F-4D614AEFE056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4E4D32E-86F6-4F25-8BDA-F5F771F558D5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09495DD-A9B2-4F47-8C4D-FAF11016B960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3659B9C-D368-497B-858D-90E22770BC10}"/>
              </a:ext>
            </a:extLst>
          </p:cNvPr>
          <p:cNvSpPr txBox="1"/>
          <p:nvPr/>
        </p:nvSpPr>
        <p:spPr>
          <a:xfrm>
            <a:off x="-4879568" y="1493520"/>
            <a:ext cx="4693920" cy="578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620" dirty="0"/>
              <a:t>PLEASE NOTE:</a:t>
            </a:r>
          </a:p>
          <a:p>
            <a:pPr lvl="0"/>
            <a:r>
              <a:rPr lang="en-US" sz="4620" dirty="0"/>
              <a:t>This File is ½ size of 42x60. </a:t>
            </a:r>
          </a:p>
          <a:p>
            <a:pPr lvl="0"/>
            <a:endParaRPr lang="en-US" sz="4620" dirty="0"/>
          </a:p>
          <a:p>
            <a:pPr lvl="0"/>
            <a:r>
              <a:rPr lang="en-US" sz="4620" dirty="0"/>
              <a:t>You will need to enlarge to print to full size.</a:t>
            </a:r>
          </a:p>
          <a:p>
            <a:endParaRPr lang="en-US" sz="4620" dirty="0"/>
          </a:p>
        </p:txBody>
      </p:sp>
    </p:spTree>
    <p:extLst>
      <p:ext uri="{BB962C8B-B14F-4D97-AF65-F5344CB8AC3E}">
        <p14:creationId xmlns:p14="http://schemas.microsoft.com/office/powerpoint/2010/main" val="13168700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44</Words>
  <Application>Microsoft Office PowerPoint</Application>
  <PresentationFormat>Custom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1_Office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Lyon, Alex - (alexlyon)</dc:creator>
  <cp:lastModifiedBy>Leanna Dominguez</cp:lastModifiedBy>
  <cp:revision>33</cp:revision>
  <dcterms:created xsi:type="dcterms:W3CDTF">2020-01-24T17:58:16Z</dcterms:created>
  <dcterms:modified xsi:type="dcterms:W3CDTF">2022-01-20T18:57:06Z</dcterms:modified>
</cp:coreProperties>
</file>