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77" r:id="rId3"/>
  </p:sldMasterIdLst>
  <p:notesMasterIdLst>
    <p:notesMasterId r:id="rId7"/>
  </p:notesMasterIdLst>
  <p:handoutMasterIdLst>
    <p:handoutMasterId r:id="rId8"/>
  </p:handoutMasterIdLst>
  <p:sldIdLst>
    <p:sldId id="258" r:id="rId4"/>
    <p:sldId id="259" r:id="rId5"/>
    <p:sldId id="260" r:id="rId6"/>
  </p:sldIdLst>
  <p:sldSz cx="27432000" cy="19202400"/>
  <p:notesSz cx="6858000" cy="9144000"/>
  <p:defaultTextStyle>
    <a:defPPr>
      <a:defRPr lang="en-US"/>
    </a:defPPr>
    <a:lvl1pPr marL="0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74"/>
  </p:normalViewPr>
  <p:slideViewPr>
    <p:cSldViewPr snapToGrid="0">
      <p:cViewPr varScale="1">
        <p:scale>
          <a:sx n="42" d="100"/>
          <a:sy n="42" d="100"/>
        </p:scale>
        <p:origin x="124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5550" y="1143000"/>
            <a:ext cx="4406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1143000"/>
            <a:ext cx="44069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6594" y="517657"/>
            <a:ext cx="21247696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6594" y="1519635"/>
            <a:ext cx="21247696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6594" y="2278989"/>
            <a:ext cx="21247696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088220" y="5223897"/>
            <a:ext cx="6410647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5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36482" y="5886017"/>
            <a:ext cx="6385036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36481" y="11735184"/>
            <a:ext cx="638503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41888" y="12397303"/>
            <a:ext cx="6385036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088220" y="15431942"/>
            <a:ext cx="641064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0771069" y="5885921"/>
            <a:ext cx="6451676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0771068" y="11734992"/>
            <a:ext cx="64516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0771068" y="12397017"/>
            <a:ext cx="6451676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0771067" y="14751397"/>
            <a:ext cx="64516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0771066" y="15431942"/>
            <a:ext cx="6451676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13965462" y="5223897"/>
            <a:ext cx="641064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3965462" y="15431942"/>
            <a:ext cx="641064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10870" y="5223896"/>
            <a:ext cx="641064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0812096" y="5240050"/>
            <a:ext cx="641064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22419908" y="-291408"/>
            <a:ext cx="3770305" cy="5134103"/>
            <a:chOff x="22419908" y="-167838"/>
            <a:chExt cx="5987231" cy="8152937"/>
          </a:xfrm>
        </p:grpSpPr>
        <p:sp>
          <p:nvSpPr>
            <p:cNvPr id="49" name="Freeform 48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0" name="Picture 49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 userDrawn="1"/>
        </p:nvGrpSpPr>
        <p:grpSpPr>
          <a:xfrm>
            <a:off x="22419908" y="-266694"/>
            <a:ext cx="3770305" cy="5134103"/>
            <a:chOff x="22419908" y="-167838"/>
            <a:chExt cx="5987231" cy="8152937"/>
          </a:xfrm>
        </p:grpSpPr>
        <p:sp>
          <p:nvSpPr>
            <p:cNvPr id="52" name="Freeform 51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3" name="Picture 52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 userDrawn="1"/>
        </p:nvGrpSpPr>
        <p:grpSpPr>
          <a:xfrm>
            <a:off x="22419908" y="-266694"/>
            <a:ext cx="3770305" cy="5134103"/>
            <a:chOff x="22419908" y="-167838"/>
            <a:chExt cx="5987231" cy="8152937"/>
          </a:xfrm>
        </p:grpSpPr>
        <p:sp>
          <p:nvSpPr>
            <p:cNvPr id="58" name="Freeform 57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9" name="Picture 58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7113831" y="5902972"/>
            <a:ext cx="6359425" cy="45153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7088220" y="10694504"/>
            <a:ext cx="6385036" cy="4461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3965462" y="5902972"/>
            <a:ext cx="6359425" cy="45153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13939851" y="10694504"/>
            <a:ext cx="6385036" cy="4461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1839276" y="3301916"/>
            <a:ext cx="3901047" cy="12981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64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7115341" y="3282766"/>
            <a:ext cx="3901047" cy="13106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46" name="Picture 45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06" y="3442483"/>
            <a:ext cx="5524845" cy="117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solidFill>
                <a:srgbClr val="002044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6594" y="517657"/>
            <a:ext cx="21247696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6594" y="1519635"/>
            <a:ext cx="21247696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6594" y="2278989"/>
            <a:ext cx="21247696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36483" y="5223705"/>
            <a:ext cx="8671377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567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9393926" y="5223897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29" name="Content Placeholder 26">
            <a:extLst>
              <a:ext uri="{FF2B5EF4-FFF2-40B4-BE49-F238E27FC236}">
                <a16:creationId xmlns:a16="http://schemas.microsoft.com/office/drawing/2014/main" id="{00247E3A-C6E4-6647-B0A4-8CBACCB8F85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8551369" y="5223897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36482" y="5886017"/>
            <a:ext cx="8671377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36482" y="11734992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6482" y="12397303"/>
            <a:ext cx="8671377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9393926" y="15431942"/>
            <a:ext cx="867137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8596079" y="5855608"/>
            <a:ext cx="8671377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8551368" y="11734992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8551367" y="12397017"/>
            <a:ext cx="8671377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8551367" y="14751397"/>
            <a:ext cx="8671377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8551366" y="15431942"/>
            <a:ext cx="8671377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2395194" y="-266694"/>
            <a:ext cx="3770305" cy="5134103"/>
            <a:chOff x="22419908" y="-167838"/>
            <a:chExt cx="5987231" cy="8152937"/>
          </a:xfrm>
        </p:grpSpPr>
        <p:sp>
          <p:nvSpPr>
            <p:cNvPr id="30" name="Freeform 29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34" name="Picture 3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2" name="Group 51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3" name="Freeform 52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4" name="Picture 5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5" name="Group 54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6" name="Freeform 55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7" name="Picture 5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sp>
        <p:nvSpPr>
          <p:cNvPr id="3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9416280" y="5855608"/>
            <a:ext cx="8671377" cy="46566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9416280" y="10882562"/>
            <a:ext cx="8671377" cy="4179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1839276" y="3301916"/>
            <a:ext cx="3901047" cy="12981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40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7115341" y="3282766"/>
            <a:ext cx="3901047" cy="13106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5" name="Picture 4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DE3D61AB-D6E0-41F7-A064-F3063B7905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1" y="3442414"/>
            <a:ext cx="5189566" cy="110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solidFill>
                <a:srgbClr val="002044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6594" y="517657"/>
            <a:ext cx="21247696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6594" y="1519635"/>
            <a:ext cx="21247696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6594" y="2278989"/>
            <a:ext cx="21247696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2395194" y="-266694"/>
            <a:ext cx="3770305" cy="5134103"/>
            <a:chOff x="22419908" y="-167838"/>
            <a:chExt cx="5987231" cy="8152937"/>
          </a:xfrm>
        </p:grpSpPr>
        <p:sp>
          <p:nvSpPr>
            <p:cNvPr id="30" name="Freeform 29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34" name="Picture 3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2" name="Group 51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3" name="Freeform 52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4" name="Picture 5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grpSp>
        <p:nvGrpSpPr>
          <p:cNvPr id="55" name="Group 54"/>
          <p:cNvGrpSpPr/>
          <p:nvPr userDrawn="1"/>
        </p:nvGrpSpPr>
        <p:grpSpPr>
          <a:xfrm>
            <a:off x="22424024" y="-262578"/>
            <a:ext cx="3770305" cy="5134103"/>
            <a:chOff x="22419908" y="-167838"/>
            <a:chExt cx="5987231" cy="8152937"/>
          </a:xfrm>
        </p:grpSpPr>
        <p:sp>
          <p:nvSpPr>
            <p:cNvPr id="56" name="Freeform 55"/>
            <p:cNvSpPr/>
            <p:nvPr userDrawn="1"/>
          </p:nvSpPr>
          <p:spPr bwMode="auto">
            <a:xfrm>
              <a:off x="22419908" y="-167838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7" name="Picture 5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4249" y="1138949"/>
              <a:ext cx="4518551" cy="3390732"/>
            </a:xfrm>
            <a:prstGeom prst="rect">
              <a:avLst/>
            </a:prstGeom>
          </p:spPr>
        </p:pic>
      </p:grpSp>
      <p:sp>
        <p:nvSpPr>
          <p:cNvPr id="20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1839276" y="3301916"/>
            <a:ext cx="3901047" cy="12981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1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7115341" y="3282766"/>
            <a:ext cx="3901047" cy="13106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11" name="Picture 10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34842E7D-D5C8-3928-4E53-A6376B3343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1" y="3442414"/>
            <a:ext cx="5189566" cy="110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56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859357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0569294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233007" y="1278218"/>
            <a:ext cx="23659703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149" y="1022350"/>
            <a:ext cx="23659703" cy="371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13733779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560174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640043" indent="-640043" algn="l" defTabSz="2560174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30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217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304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39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47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0565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065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073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08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17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26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34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43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52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0608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0695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022354"/>
            <a:ext cx="2366010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5111750"/>
            <a:ext cx="2366010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7797784"/>
            <a:ext cx="617220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7797784"/>
            <a:ext cx="925830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7797784"/>
            <a:ext cx="617220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22490764" y="-244204"/>
            <a:ext cx="3742019" cy="2740219"/>
            <a:chOff x="35985222" y="-418637"/>
            <a:chExt cx="5987231" cy="4697519"/>
          </a:xfrm>
        </p:grpSpPr>
        <p:sp>
          <p:nvSpPr>
            <p:cNvPr id="9" name="Freeform 8"/>
            <p:cNvSpPr/>
            <p:nvPr userDrawn="1"/>
          </p:nvSpPr>
          <p:spPr bwMode="auto">
            <a:xfrm>
              <a:off x="35985222" y="-418637"/>
              <a:ext cx="5987231" cy="1751140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2560359" eaLnBrk="1" hangingPunct="1">
                <a:defRPr/>
              </a:pPr>
              <a:endParaRPr lang="en-US" sz="638" dirty="0">
                <a:latin typeface="Arial Narrow" pitchFamily="61" charset="0"/>
              </a:endParaRPr>
            </a:p>
          </p:txBody>
        </p:sp>
        <p:pic>
          <p:nvPicPr>
            <p:cNvPr id="10" name="Picture 9" descr="Pharmacy_Full Color.eps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cxnSp>
        <p:nvCxnSpPr>
          <p:cNvPr id="11" name="Straight Connector 10"/>
          <p:cNvCxnSpPr/>
          <p:nvPr userDrawn="1"/>
        </p:nvCxnSpPr>
        <p:spPr bwMode="auto">
          <a:xfrm>
            <a:off x="9165064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18303001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3" name="Title Placeholder 16"/>
          <p:cNvSpPr txBox="1">
            <a:spLocks/>
          </p:cNvSpPr>
          <p:nvPr userDrawn="1"/>
        </p:nvSpPr>
        <p:spPr>
          <a:xfrm>
            <a:off x="1233007" y="1278218"/>
            <a:ext cx="23659703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72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7432000" cy="3124200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/>
          </a:p>
        </p:txBody>
      </p:sp>
      <p:sp>
        <p:nvSpPr>
          <p:cNvPr id="13" name="Title Placeholder 16"/>
          <p:cNvSpPr txBox="1">
            <a:spLocks/>
          </p:cNvSpPr>
          <p:nvPr userDrawn="1"/>
        </p:nvSpPr>
        <p:spPr>
          <a:xfrm>
            <a:off x="1233007" y="1278218"/>
            <a:ext cx="23659703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889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6"/>
          </p:nvPr>
        </p:nvSpPr>
        <p:spPr>
          <a:xfrm>
            <a:off x="236483" y="5105545"/>
            <a:ext cx="8671377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ontent Placeholder 42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Content Placeholder 43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Content Placeholder 5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Content Placeholder 5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Content Placeholder 54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Picture Placeholder 56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Picture Placeholder 57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37"/>
          <p:cNvSpPr>
            <a:spLocks noGrp="1"/>
          </p:cNvSpPr>
          <p:nvPr>
            <p:ph sz="quarter" idx="16"/>
          </p:nvPr>
        </p:nvSpPr>
        <p:spPr>
          <a:xfrm>
            <a:off x="236481" y="11699991"/>
            <a:ext cx="8671377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2" name="Content Placeholder 37"/>
          <p:cNvSpPr>
            <a:spLocks noGrp="1"/>
          </p:cNvSpPr>
          <p:nvPr>
            <p:ph sz="quarter" idx="16"/>
          </p:nvPr>
        </p:nvSpPr>
        <p:spPr>
          <a:xfrm>
            <a:off x="9416280" y="5105545"/>
            <a:ext cx="8671377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3" name="Content Placeholder 37"/>
          <p:cNvSpPr>
            <a:spLocks noGrp="1"/>
          </p:cNvSpPr>
          <p:nvPr>
            <p:ph sz="quarter" idx="16"/>
          </p:nvPr>
        </p:nvSpPr>
        <p:spPr>
          <a:xfrm>
            <a:off x="18551365" y="5105545"/>
            <a:ext cx="8716091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4" name="Content Placeholder 37"/>
          <p:cNvSpPr>
            <a:spLocks noGrp="1"/>
          </p:cNvSpPr>
          <p:nvPr>
            <p:ph sz="quarter" idx="25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5" name="Content Placeholder 37"/>
          <p:cNvSpPr>
            <a:spLocks noGrp="1"/>
          </p:cNvSpPr>
          <p:nvPr>
            <p:ph sz="quarter" idx="16"/>
          </p:nvPr>
        </p:nvSpPr>
        <p:spPr>
          <a:xfrm>
            <a:off x="18551364" y="11699991"/>
            <a:ext cx="8716091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6" name="Content Placeholder 37"/>
          <p:cNvSpPr>
            <a:spLocks noGrp="1"/>
          </p:cNvSpPr>
          <p:nvPr>
            <p:ph sz="quarter" idx="16"/>
          </p:nvPr>
        </p:nvSpPr>
        <p:spPr>
          <a:xfrm>
            <a:off x="18551363" y="14707127"/>
            <a:ext cx="8716091" cy="52255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1"/>
          </p:nvPr>
        </p:nvSpPr>
        <p:spPr>
          <a:xfrm>
            <a:off x="236482" y="12397303"/>
            <a:ext cx="6405556" cy="55914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6"/>
          </p:nvPr>
        </p:nvSpPr>
        <p:spPr>
          <a:xfrm>
            <a:off x="13965462" y="15431942"/>
            <a:ext cx="6359425" cy="2556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Content Placeholder 6"/>
          <p:cNvSpPr>
            <a:spLocks noGrp="1"/>
          </p:cNvSpPr>
          <p:nvPr>
            <p:ph sz="quarter" idx="17"/>
          </p:nvPr>
        </p:nvSpPr>
        <p:spPr>
          <a:xfrm>
            <a:off x="236482" y="5221286"/>
            <a:ext cx="6410647" cy="4043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Content Placeholder 6"/>
          <p:cNvSpPr>
            <a:spLocks noGrp="1"/>
          </p:cNvSpPr>
          <p:nvPr>
            <p:ph sz="quarter" idx="17"/>
          </p:nvPr>
        </p:nvSpPr>
        <p:spPr>
          <a:xfrm>
            <a:off x="13965462" y="5221286"/>
            <a:ext cx="6359425" cy="4043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7"/>
          </p:nvPr>
        </p:nvSpPr>
        <p:spPr>
          <a:xfrm>
            <a:off x="20771066" y="5221285"/>
            <a:ext cx="6451676" cy="4043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Content Placeholder 6"/>
          <p:cNvSpPr>
            <a:spLocks noGrp="1"/>
          </p:cNvSpPr>
          <p:nvPr>
            <p:ph sz="quarter" idx="17"/>
          </p:nvPr>
        </p:nvSpPr>
        <p:spPr>
          <a:xfrm>
            <a:off x="236482" y="11735183"/>
            <a:ext cx="6410647" cy="4043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2" name="Content Placeholder 6"/>
          <p:cNvSpPr>
            <a:spLocks noGrp="1"/>
          </p:cNvSpPr>
          <p:nvPr>
            <p:ph sz="quarter" idx="17"/>
          </p:nvPr>
        </p:nvSpPr>
        <p:spPr>
          <a:xfrm>
            <a:off x="20771066" y="11744252"/>
            <a:ext cx="6451676" cy="4043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Content Placeholder 6"/>
          <p:cNvSpPr>
            <a:spLocks noGrp="1"/>
          </p:cNvSpPr>
          <p:nvPr>
            <p:ph sz="quarter" idx="17"/>
          </p:nvPr>
        </p:nvSpPr>
        <p:spPr>
          <a:xfrm>
            <a:off x="20771066" y="14760657"/>
            <a:ext cx="6451676" cy="40439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9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343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rizona">
      <a:dk1>
        <a:srgbClr val="0C234B"/>
      </a:dk1>
      <a:lt1>
        <a:srgbClr val="9EABAE"/>
      </a:lt1>
      <a:dk2>
        <a:srgbClr val="AB0520"/>
      </a:dk2>
      <a:lt2>
        <a:srgbClr val="FFFFFF"/>
      </a:lt2>
      <a:accent1>
        <a:srgbClr val="0C234B"/>
      </a:accent1>
      <a:accent2>
        <a:srgbClr val="AB0520"/>
      </a:accent2>
      <a:accent3>
        <a:srgbClr val="F4EDE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1</Words>
  <Application>Microsoft Office PowerPoint</Application>
  <PresentationFormat>Custom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Verdana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Jeffrey Javier</cp:lastModifiedBy>
  <cp:revision>34</cp:revision>
  <dcterms:created xsi:type="dcterms:W3CDTF">2018-08-27T16:32:07Z</dcterms:created>
  <dcterms:modified xsi:type="dcterms:W3CDTF">2023-09-11T21:18:02Z</dcterms:modified>
</cp:coreProperties>
</file>