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77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27432000" cy="19202400"/>
  <p:notesSz cx="6858000" cy="91440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74"/>
  </p:normalViewPr>
  <p:slideViewPr>
    <p:cSldViewPr snapToGrid="0">
      <p:cViewPr varScale="1">
        <p:scale>
          <a:sx n="42" d="100"/>
          <a:sy n="42" d="100"/>
        </p:scale>
        <p:origin x="124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5550" y="1143000"/>
            <a:ext cx="4406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1143000"/>
            <a:ext cx="4406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088220" y="5223897"/>
            <a:ext cx="6410647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5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36482" y="5886017"/>
            <a:ext cx="638503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6481" y="11735184"/>
            <a:ext cx="638503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1888" y="12397303"/>
            <a:ext cx="638503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088220" y="15431942"/>
            <a:ext cx="641064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0771069" y="5885921"/>
            <a:ext cx="645167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0771068" y="11734992"/>
            <a:ext cx="64516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0771068" y="12397017"/>
            <a:ext cx="6451676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0771067" y="14751397"/>
            <a:ext cx="64516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0771066" y="15431942"/>
            <a:ext cx="64516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13965462" y="5223897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3965462" y="15431942"/>
            <a:ext cx="641064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10870" y="5223896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0812096" y="5240050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2419908" y="-291408"/>
            <a:ext cx="3770305" cy="5134103"/>
            <a:chOff x="22419908" y="-167838"/>
            <a:chExt cx="5987231" cy="8152937"/>
          </a:xfrm>
        </p:grpSpPr>
        <p:sp>
          <p:nvSpPr>
            <p:cNvPr id="49" name="Freeform 48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0" name="Picture 49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 userDrawn="1"/>
        </p:nvGrpSpPr>
        <p:grpSpPr>
          <a:xfrm>
            <a:off x="22419908" y="-266694"/>
            <a:ext cx="3770305" cy="5134103"/>
            <a:chOff x="22419908" y="-167838"/>
            <a:chExt cx="5987231" cy="8152937"/>
          </a:xfrm>
        </p:grpSpPr>
        <p:sp>
          <p:nvSpPr>
            <p:cNvPr id="52" name="Freeform 51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3" name="Picture 52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 userDrawn="1"/>
        </p:nvGrpSpPr>
        <p:grpSpPr>
          <a:xfrm>
            <a:off x="22419908" y="-266694"/>
            <a:ext cx="3770305" cy="5134103"/>
            <a:chOff x="22419908" y="-167838"/>
            <a:chExt cx="5987231" cy="8152937"/>
          </a:xfrm>
        </p:grpSpPr>
        <p:sp>
          <p:nvSpPr>
            <p:cNvPr id="58" name="Freeform 57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9" name="Picture 58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7113831" y="5902972"/>
            <a:ext cx="6359425" cy="4515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7088220" y="10694504"/>
            <a:ext cx="6385036" cy="446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3965462" y="5902972"/>
            <a:ext cx="6359425" cy="4515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3939851" y="10694504"/>
            <a:ext cx="6385036" cy="446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64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46" name="Picture 45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6" y="3442483"/>
            <a:ext cx="5524845" cy="117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36483" y="5223705"/>
            <a:ext cx="8671377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567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393926" y="52238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00247E3A-C6E4-6647-B0A4-8CBACCB8F85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8551369" y="52238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36482" y="5886017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6482" y="11734992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6482" y="12397303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393926" y="15431942"/>
            <a:ext cx="867137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8596079" y="5855608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8551368" y="11734992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8551367" y="12397017"/>
            <a:ext cx="8671377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8551367" y="147513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8551366" y="15431942"/>
            <a:ext cx="867137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2395194" y="-266694"/>
            <a:ext cx="3770305" cy="5134103"/>
            <a:chOff x="22419908" y="-167838"/>
            <a:chExt cx="5987231" cy="8152937"/>
          </a:xfrm>
        </p:grpSpPr>
        <p:sp>
          <p:nvSpPr>
            <p:cNvPr id="30" name="Freeform 29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34" name="Picture 3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3" name="Freeform 52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4" name="Picture 5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6" name="Freeform 55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7" name="Picture 5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3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9416280" y="5855608"/>
            <a:ext cx="8671377" cy="46566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9416280" y="10882562"/>
            <a:ext cx="8671377" cy="4179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40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5" name="Picture 4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E3D61AB-D6E0-41F7-A064-F3063B7905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1" y="3442414"/>
            <a:ext cx="5189566" cy="11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2395194" y="-266694"/>
            <a:ext cx="3770305" cy="5134103"/>
            <a:chOff x="22419908" y="-167838"/>
            <a:chExt cx="5987231" cy="8152937"/>
          </a:xfrm>
        </p:grpSpPr>
        <p:sp>
          <p:nvSpPr>
            <p:cNvPr id="30" name="Freeform 29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34" name="Picture 3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3" name="Freeform 52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4" name="Picture 5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6" name="Freeform 55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7" name="Picture 5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20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11" name="Picture 10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34842E7D-D5C8-3928-4E53-A6376B3343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1" y="3442414"/>
            <a:ext cx="5189566" cy="11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6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859357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0569294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149" y="1022350"/>
            <a:ext cx="23659703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13733779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022354"/>
            <a:ext cx="2366010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5111750"/>
            <a:ext cx="2366010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7797784"/>
            <a:ext cx="61722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7797784"/>
            <a:ext cx="92583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7797784"/>
            <a:ext cx="61722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490764" y="-244204"/>
            <a:ext cx="3742019" cy="2740219"/>
            <a:chOff x="35985222" y="-418637"/>
            <a:chExt cx="5987231" cy="4697519"/>
          </a:xfrm>
        </p:grpSpPr>
        <p:sp>
          <p:nvSpPr>
            <p:cNvPr id="9" name="Freeform 8"/>
            <p:cNvSpPr/>
            <p:nvPr userDrawn="1"/>
          </p:nvSpPr>
          <p:spPr bwMode="auto">
            <a:xfrm>
              <a:off x="35985222" y="-418637"/>
              <a:ext cx="5987231" cy="1751140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2560359" eaLnBrk="1" hangingPunct="1">
                <a:defRPr/>
              </a:pPr>
              <a:endParaRPr lang="en-US" sz="638" dirty="0">
                <a:latin typeface="Arial Narrow" pitchFamily="61" charset="0"/>
              </a:endParaRPr>
            </a:p>
          </p:txBody>
        </p:sp>
        <p:pic>
          <p:nvPicPr>
            <p:cNvPr id="10" name="Picture 9" descr="Pharmacy_Full Color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 userDrawn="1"/>
        </p:nvCxnSpPr>
        <p:spPr bwMode="auto">
          <a:xfrm>
            <a:off x="9165064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8303001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72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88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6"/>
          </p:nvPr>
        </p:nvSpPr>
        <p:spPr>
          <a:xfrm>
            <a:off x="236483" y="5105545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Picture Placeholder 57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37"/>
          <p:cNvSpPr>
            <a:spLocks noGrp="1"/>
          </p:cNvSpPr>
          <p:nvPr>
            <p:ph sz="quarter" idx="16"/>
          </p:nvPr>
        </p:nvSpPr>
        <p:spPr>
          <a:xfrm>
            <a:off x="236481" y="11699991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Content Placeholder 37"/>
          <p:cNvSpPr>
            <a:spLocks noGrp="1"/>
          </p:cNvSpPr>
          <p:nvPr>
            <p:ph sz="quarter" idx="16"/>
          </p:nvPr>
        </p:nvSpPr>
        <p:spPr>
          <a:xfrm>
            <a:off x="9416280" y="5105545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3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5" y="5105545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4" name="Content Placeholder 37"/>
          <p:cNvSpPr>
            <a:spLocks noGrp="1"/>
          </p:cNvSpPr>
          <p:nvPr>
            <p:ph sz="quarter" idx="25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5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4" y="11699991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6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3" y="14707127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236482" y="12397303"/>
            <a:ext cx="6405556" cy="5591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6"/>
          </p:nvPr>
        </p:nvSpPr>
        <p:spPr>
          <a:xfrm>
            <a:off x="13965462" y="15431942"/>
            <a:ext cx="6359425" cy="2556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7"/>
          </p:nvPr>
        </p:nvSpPr>
        <p:spPr>
          <a:xfrm>
            <a:off x="236482" y="5221286"/>
            <a:ext cx="6410647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Content Placeholder 6"/>
          <p:cNvSpPr>
            <a:spLocks noGrp="1"/>
          </p:cNvSpPr>
          <p:nvPr>
            <p:ph sz="quarter" idx="17"/>
          </p:nvPr>
        </p:nvSpPr>
        <p:spPr>
          <a:xfrm>
            <a:off x="13965462" y="5221286"/>
            <a:ext cx="6359425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5221285"/>
            <a:ext cx="6451676" cy="404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6"/>
          <p:cNvSpPr>
            <a:spLocks noGrp="1"/>
          </p:cNvSpPr>
          <p:nvPr>
            <p:ph sz="quarter" idx="17"/>
          </p:nvPr>
        </p:nvSpPr>
        <p:spPr>
          <a:xfrm>
            <a:off x="236482" y="11735183"/>
            <a:ext cx="6410647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11744252"/>
            <a:ext cx="6451676" cy="404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14760657"/>
            <a:ext cx="6451676" cy="4043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4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Verdana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Jeffrey Javier</cp:lastModifiedBy>
  <cp:revision>34</cp:revision>
  <dcterms:created xsi:type="dcterms:W3CDTF">2018-08-27T16:32:07Z</dcterms:created>
  <dcterms:modified xsi:type="dcterms:W3CDTF">2023-09-11T21:18:02Z</dcterms:modified>
</cp:coreProperties>
</file>