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65" r:id="rId3"/>
  </p:sldMasterIdLst>
  <p:notesMasterIdLst>
    <p:notesMasterId r:id="rId7"/>
  </p:notesMasterIdLst>
  <p:handoutMasterIdLst>
    <p:handoutMasterId r:id="rId8"/>
  </p:handoutMasterIdLst>
  <p:sldIdLst>
    <p:sldId id="258" r:id="rId4"/>
    <p:sldId id="259" r:id="rId5"/>
    <p:sldId id="260" r:id="rId6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44"/>
    <a:srgbClr val="AB05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838" autoAdjust="0"/>
    <p:restoredTop sz="94674"/>
  </p:normalViewPr>
  <p:slideViewPr>
    <p:cSldViewPr snapToGrid="0">
      <p:cViewPr varScale="1">
        <p:scale>
          <a:sx n="23" d="100"/>
          <a:sy n="23" d="100"/>
        </p:scale>
        <p:origin x="167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0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B3F6A5-680A-44D2-A67D-1D2B3993FAF8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4A8C6-4608-4FF9-9B7F-DA3158850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9621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FD7E6D-5AA3-F14C-BDB3-36AA178AB44A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75DAE-9935-094A-8773-B89657CE3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33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75DAE-9935-094A-8773-B89657CE34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569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75DAE-9935-094A-8773-B89657CE34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256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43891200" cy="5355771"/>
          </a:xfrm>
          <a:prstGeom prst="rect">
            <a:avLst/>
          </a:prstGeom>
          <a:solidFill>
            <a:srgbClr val="002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044"/>
              </a:solidFill>
            </a:endParaRP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35985222" y="-418637"/>
            <a:ext cx="5987231" cy="8152937"/>
            <a:chOff x="35985222" y="-418637"/>
            <a:chExt cx="5987231" cy="8152937"/>
          </a:xfrm>
          <a:effectLst>
            <a:glow>
              <a:schemeClr val="accent1">
                <a:alpha val="40000"/>
              </a:schemeClr>
            </a:glow>
            <a:outerShdw sx="1000" sy="1000" algn="tl" rotWithShape="0">
              <a:prstClr val="black"/>
            </a:outerShdw>
            <a:reflection stA="45000" endPos="0" dist="50800" dir="5400000" sy="-100000" algn="bl" rotWithShape="0"/>
          </a:effectLst>
        </p:grpSpPr>
        <p:sp>
          <p:nvSpPr>
            <p:cNvPr id="7" name="Freeform 6"/>
            <p:cNvSpPr/>
            <p:nvPr userDrawn="1"/>
          </p:nvSpPr>
          <p:spPr bwMode="auto">
            <a:xfrm>
              <a:off x="35985222" y="-418637"/>
              <a:ext cx="5987231" cy="8152937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 eaLnBrk="1" hangingPunct="1">
                <a:defRPr/>
              </a:pPr>
              <a:endParaRPr lang="en-US" dirty="0">
                <a:latin typeface="Arial Narrow" pitchFamily="61" charset="0"/>
              </a:endParaRPr>
            </a:p>
          </p:txBody>
        </p:sp>
        <p:pic>
          <p:nvPicPr>
            <p:cNvPr id="8" name="Picture 7" descr="Pharmacy_Full Color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719563" y="888150"/>
              <a:ext cx="4518551" cy="3390732"/>
            </a:xfrm>
            <a:prstGeom prst="rect">
              <a:avLst/>
            </a:prstGeom>
          </p:spPr>
        </p:pic>
      </p:grp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1098550" y="887413"/>
            <a:ext cx="33996313" cy="137681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8800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3pPr marL="4389120" indent="0">
              <a:buNone/>
              <a:defRPr/>
            </a:lvl3pPr>
          </a:lstStyle>
          <a:p>
            <a:pPr lvl="0"/>
            <a:r>
              <a:rPr lang="en-US" dirty="0"/>
              <a:t>Academic Research Poster Template</a:t>
            </a:r>
          </a:p>
        </p:txBody>
      </p:sp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id="{A13E81D2-100A-3045-8450-025DF654DC7E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78372" y="8955251"/>
            <a:ext cx="13874203" cy="69324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400" b="1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header</a:t>
            </a:r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378371" y="10090314"/>
            <a:ext cx="13874203" cy="95853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3" name="Content Placeholder 30">
            <a:extLst>
              <a:ext uri="{FF2B5EF4-FFF2-40B4-BE49-F238E27FC236}">
                <a16:creationId xmlns:a16="http://schemas.microsoft.com/office/drawing/2014/main" id="{30457E91-F968-C44E-9ABF-B93A2FB7D1C3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378370" y="21252520"/>
            <a:ext cx="13874203" cy="95853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8" name="Content Placeholder 30">
            <a:extLst>
              <a:ext uri="{FF2B5EF4-FFF2-40B4-BE49-F238E27FC236}">
                <a16:creationId xmlns:a16="http://schemas.microsoft.com/office/drawing/2014/main" id="{50DB73C4-6087-574A-9736-9DE0F9651031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15030281" y="26454758"/>
            <a:ext cx="13874203" cy="43830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1" name="Content Placeholder 30">
            <a:extLst>
              <a:ext uri="{FF2B5EF4-FFF2-40B4-BE49-F238E27FC236}">
                <a16:creationId xmlns:a16="http://schemas.microsoft.com/office/drawing/2014/main" id="{48AF5D59-2F0A-0F47-A700-6341CD67DD89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29682189" y="10090150"/>
            <a:ext cx="13874203" cy="95853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3" name="Content Placeholder 30">
            <a:extLst>
              <a:ext uri="{FF2B5EF4-FFF2-40B4-BE49-F238E27FC236}">
                <a16:creationId xmlns:a16="http://schemas.microsoft.com/office/drawing/2014/main" id="{ECD4261F-6E5E-0C42-9376-17774B214804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29682187" y="21252028"/>
            <a:ext cx="13874203" cy="35944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5" name="Content Placeholder 30">
            <a:extLst>
              <a:ext uri="{FF2B5EF4-FFF2-40B4-BE49-F238E27FC236}">
                <a16:creationId xmlns:a16="http://schemas.microsoft.com/office/drawing/2014/main" id="{629670B4-48BD-A84E-9804-F73FBE7DB18E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29682185" y="26454758"/>
            <a:ext cx="13874203" cy="43830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0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15030281" y="10134960"/>
            <a:ext cx="13874203" cy="71080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4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37" hasCustomPrompt="1"/>
          </p:nvPr>
        </p:nvSpPr>
        <p:spPr>
          <a:xfrm>
            <a:off x="15030281" y="17902973"/>
            <a:ext cx="13874203" cy="789178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5" name="Content Placeholder 26">
            <a:extLst>
              <a:ext uri="{FF2B5EF4-FFF2-40B4-BE49-F238E27FC236}">
                <a16:creationId xmlns:a16="http://schemas.microsoft.com/office/drawing/2014/main" id="{A13E81D2-100A-3045-8450-025DF654DC7E}"/>
              </a:ext>
            </a:extLst>
          </p:cNvPr>
          <p:cNvSpPr>
            <a:spLocks noGrp="1"/>
          </p:cNvSpPr>
          <p:nvPr>
            <p:ph sz="quarter" idx="38" hasCustomPrompt="1"/>
          </p:nvPr>
        </p:nvSpPr>
        <p:spPr>
          <a:xfrm>
            <a:off x="15030281" y="8965515"/>
            <a:ext cx="13874203" cy="69324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400" b="1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header</a:t>
            </a:r>
          </a:p>
        </p:txBody>
      </p:sp>
      <p:sp>
        <p:nvSpPr>
          <p:cNvPr id="36" name="Content Placeholder 26">
            <a:extLst>
              <a:ext uri="{FF2B5EF4-FFF2-40B4-BE49-F238E27FC236}">
                <a16:creationId xmlns:a16="http://schemas.microsoft.com/office/drawing/2014/main" id="{A13E81D2-100A-3045-8450-025DF654DC7E}"/>
              </a:ext>
            </a:extLst>
          </p:cNvPr>
          <p:cNvSpPr>
            <a:spLocks noGrp="1"/>
          </p:cNvSpPr>
          <p:nvPr>
            <p:ph sz="quarter" idx="39" hasCustomPrompt="1"/>
          </p:nvPr>
        </p:nvSpPr>
        <p:spPr>
          <a:xfrm>
            <a:off x="378369" y="20117129"/>
            <a:ext cx="13874203" cy="69324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400" b="1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header</a:t>
            </a:r>
          </a:p>
        </p:txBody>
      </p:sp>
      <p:sp>
        <p:nvSpPr>
          <p:cNvPr id="37" name="Content Placeholder 26">
            <a:extLst>
              <a:ext uri="{FF2B5EF4-FFF2-40B4-BE49-F238E27FC236}">
                <a16:creationId xmlns:a16="http://schemas.microsoft.com/office/drawing/2014/main" id="{A13E81D2-100A-3045-8450-025DF654DC7E}"/>
              </a:ext>
            </a:extLst>
          </p:cNvPr>
          <p:cNvSpPr>
            <a:spLocks noGrp="1"/>
          </p:cNvSpPr>
          <p:nvPr>
            <p:ph sz="quarter" idx="40" hasCustomPrompt="1"/>
          </p:nvPr>
        </p:nvSpPr>
        <p:spPr>
          <a:xfrm>
            <a:off x="29682185" y="8995980"/>
            <a:ext cx="13874203" cy="69324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400" b="1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header</a:t>
            </a:r>
          </a:p>
        </p:txBody>
      </p:sp>
      <p:sp>
        <p:nvSpPr>
          <p:cNvPr id="39" name="Content Placeholder 26">
            <a:extLst>
              <a:ext uri="{FF2B5EF4-FFF2-40B4-BE49-F238E27FC236}">
                <a16:creationId xmlns:a16="http://schemas.microsoft.com/office/drawing/2014/main" id="{A13E81D2-100A-3045-8450-025DF654DC7E}"/>
              </a:ext>
            </a:extLst>
          </p:cNvPr>
          <p:cNvSpPr>
            <a:spLocks noGrp="1"/>
          </p:cNvSpPr>
          <p:nvPr>
            <p:ph sz="quarter" idx="41" hasCustomPrompt="1"/>
          </p:nvPr>
        </p:nvSpPr>
        <p:spPr>
          <a:xfrm>
            <a:off x="29682184" y="20117129"/>
            <a:ext cx="13874203" cy="69324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400" b="1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header</a:t>
            </a:r>
          </a:p>
        </p:txBody>
      </p:sp>
      <p:sp>
        <p:nvSpPr>
          <p:cNvPr id="40" name="Content Placeholder 26">
            <a:extLst>
              <a:ext uri="{FF2B5EF4-FFF2-40B4-BE49-F238E27FC236}">
                <a16:creationId xmlns:a16="http://schemas.microsoft.com/office/drawing/2014/main" id="{A13E81D2-100A-3045-8450-025DF654DC7E}"/>
              </a:ext>
            </a:extLst>
          </p:cNvPr>
          <p:cNvSpPr>
            <a:spLocks noGrp="1"/>
          </p:cNvSpPr>
          <p:nvPr>
            <p:ph sz="quarter" idx="42" hasCustomPrompt="1"/>
          </p:nvPr>
        </p:nvSpPr>
        <p:spPr>
          <a:xfrm>
            <a:off x="29682183" y="25303984"/>
            <a:ext cx="13874203" cy="69324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400" b="1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header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92F0C-8556-0542-A460-343DC91DBA4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098550" y="2605088"/>
            <a:ext cx="33996313" cy="997094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54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FAF324-CCC6-AD41-842E-6A48D88949F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098550" y="3906838"/>
            <a:ext cx="33996313" cy="942253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affiliations</a:t>
            </a:r>
          </a:p>
        </p:txBody>
      </p:sp>
      <p:sp>
        <p:nvSpPr>
          <p:cNvPr id="28" name="Picture Placeholder 13"/>
          <p:cNvSpPr>
            <a:spLocks noGrp="1"/>
          </p:cNvSpPr>
          <p:nvPr>
            <p:ph type="pic" sz="quarter" idx="44" hasCustomPrompt="1"/>
          </p:nvPr>
        </p:nvSpPr>
        <p:spPr>
          <a:xfrm>
            <a:off x="18745200" y="5622790"/>
            <a:ext cx="6400800" cy="213001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sp>
        <p:nvSpPr>
          <p:cNvPr id="29" name="Picture Placeholder 13"/>
          <p:cNvSpPr>
            <a:spLocks noGrp="1"/>
          </p:cNvSpPr>
          <p:nvPr>
            <p:ph type="pic" sz="quarter" idx="45" hasCustomPrompt="1"/>
          </p:nvPr>
        </p:nvSpPr>
        <p:spPr>
          <a:xfrm>
            <a:off x="27164591" y="5596540"/>
            <a:ext cx="6400800" cy="215044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sp>
        <p:nvSpPr>
          <p:cNvPr id="32" name="Picture Placeholder 13"/>
          <p:cNvSpPr>
            <a:spLocks noGrp="1"/>
          </p:cNvSpPr>
          <p:nvPr>
            <p:ph type="pic" sz="quarter" idx="46" hasCustomPrompt="1"/>
          </p:nvPr>
        </p:nvSpPr>
        <p:spPr>
          <a:xfrm>
            <a:off x="10325809" y="5622790"/>
            <a:ext cx="6400800" cy="213001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pic>
        <p:nvPicPr>
          <p:cNvPr id="3" name="Picture 2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3749139D-0F0D-4F29-575B-406772533F9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7414" y="5936673"/>
            <a:ext cx="80391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021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43891200" cy="5355771"/>
          </a:xfrm>
          <a:prstGeom prst="rect">
            <a:avLst/>
          </a:prstGeom>
          <a:solidFill>
            <a:srgbClr val="002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1098550" y="887413"/>
            <a:ext cx="33996313" cy="137681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8800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3pPr marL="4389120" indent="0">
              <a:buNone/>
              <a:defRPr/>
            </a:lvl3pPr>
          </a:lstStyle>
          <a:p>
            <a:pPr lvl="0"/>
            <a:r>
              <a:rPr lang="en-US" dirty="0"/>
              <a:t>Academic Research Poster Template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350E49D-284C-C54E-B53C-65383D56B9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550" y="5945531"/>
            <a:ext cx="8083550" cy="1379593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92F0C-8556-0542-A460-343DC91DBA4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098550" y="2605088"/>
            <a:ext cx="33996313" cy="997094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54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FAF324-CCC6-AD41-842E-6A48D88949F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098550" y="3906838"/>
            <a:ext cx="33996313" cy="942253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affiliations</a:t>
            </a:r>
          </a:p>
        </p:txBody>
      </p:sp>
      <p:sp>
        <p:nvSpPr>
          <p:cNvPr id="28" name="Content Placeholder 26">
            <a:extLst>
              <a:ext uri="{FF2B5EF4-FFF2-40B4-BE49-F238E27FC236}">
                <a16:creationId xmlns:a16="http://schemas.microsoft.com/office/drawing/2014/main" id="{975DA8D2-3B2C-0A47-A2AF-CAB9A09DC6A0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11341151" y="8955251"/>
            <a:ext cx="10257035" cy="69324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lang="en-US" sz="4400" b="1" kern="1200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header</a:t>
            </a:r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378370" y="10090150"/>
            <a:ext cx="10216057" cy="95853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2" name="Content Placeholder 26">
            <a:extLst>
              <a:ext uri="{FF2B5EF4-FFF2-40B4-BE49-F238E27FC236}">
                <a16:creationId xmlns:a16="http://schemas.microsoft.com/office/drawing/2014/main" id="{B71A28A8-3E0F-1B43-8A33-BAFE58588D04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378370" y="20117457"/>
            <a:ext cx="10216057" cy="693245"/>
          </a:xfrm>
          <a:prstGeom prst="rect">
            <a:avLst/>
          </a:prstGeom>
        </p:spPr>
        <p:txBody>
          <a:bodyPr anchor="ctr"/>
          <a:lstStyle>
            <a:lvl1pPr>
              <a:defRPr lang="en-US" sz="4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33" name="Content Placeholder 30">
            <a:extLst>
              <a:ext uri="{FF2B5EF4-FFF2-40B4-BE49-F238E27FC236}">
                <a16:creationId xmlns:a16="http://schemas.microsoft.com/office/drawing/2014/main" id="{30457E91-F968-C44E-9ABF-B93A2FB7D1C3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378370" y="21252520"/>
            <a:ext cx="10216057" cy="95853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8" name="Content Placeholder 30">
            <a:extLst>
              <a:ext uri="{FF2B5EF4-FFF2-40B4-BE49-F238E27FC236}">
                <a16:creationId xmlns:a16="http://schemas.microsoft.com/office/drawing/2014/main" id="{50DB73C4-6087-574A-9736-9DE0F9651031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11341151" y="26454758"/>
            <a:ext cx="10257035" cy="43830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1" name="Content Placeholder 30">
            <a:extLst>
              <a:ext uri="{FF2B5EF4-FFF2-40B4-BE49-F238E27FC236}">
                <a16:creationId xmlns:a16="http://schemas.microsoft.com/office/drawing/2014/main" id="{48AF5D59-2F0A-0F47-A700-6341CD67DD89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33233710" y="10090150"/>
            <a:ext cx="10322682" cy="95853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2" name="Content Placeholder 26">
            <a:extLst>
              <a:ext uri="{FF2B5EF4-FFF2-40B4-BE49-F238E27FC236}">
                <a16:creationId xmlns:a16="http://schemas.microsoft.com/office/drawing/2014/main" id="{BBC5A809-1C20-3748-A9F7-780EEF71BD97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33233709" y="20117129"/>
            <a:ext cx="10322682" cy="693245"/>
          </a:xfrm>
          <a:prstGeom prst="rect">
            <a:avLst/>
          </a:prstGeom>
        </p:spPr>
        <p:txBody>
          <a:bodyPr anchor="ctr"/>
          <a:lstStyle>
            <a:lvl1pPr>
              <a:defRPr lang="en-US" sz="4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43" name="Content Placeholder 30">
            <a:extLst>
              <a:ext uri="{FF2B5EF4-FFF2-40B4-BE49-F238E27FC236}">
                <a16:creationId xmlns:a16="http://schemas.microsoft.com/office/drawing/2014/main" id="{ECD4261F-6E5E-0C42-9376-17774B214804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33233708" y="21252028"/>
            <a:ext cx="10322682" cy="35944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4" name="Content Placeholder 26">
            <a:extLst>
              <a:ext uri="{FF2B5EF4-FFF2-40B4-BE49-F238E27FC236}">
                <a16:creationId xmlns:a16="http://schemas.microsoft.com/office/drawing/2014/main" id="{E9D81A16-E8BE-C744-AEF4-310446CA5AD9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33233707" y="25288109"/>
            <a:ext cx="10322682" cy="693245"/>
          </a:xfrm>
          <a:prstGeom prst="rect">
            <a:avLst/>
          </a:prstGeom>
        </p:spPr>
        <p:txBody>
          <a:bodyPr anchor="ctr"/>
          <a:lstStyle>
            <a:lvl1pPr>
              <a:defRPr lang="en-US" sz="4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45" name="Content Placeholder 30">
            <a:extLst>
              <a:ext uri="{FF2B5EF4-FFF2-40B4-BE49-F238E27FC236}">
                <a16:creationId xmlns:a16="http://schemas.microsoft.com/office/drawing/2014/main" id="{629670B4-48BD-A84E-9804-F73FBE7DB18E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33233706" y="26454758"/>
            <a:ext cx="10322682" cy="43830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0" name="Content Placeholder 26">
            <a:extLst>
              <a:ext uri="{FF2B5EF4-FFF2-40B4-BE49-F238E27FC236}">
                <a16:creationId xmlns:a16="http://schemas.microsoft.com/office/drawing/2014/main" id="{904C4B89-60DA-3041-BC97-4E99A1BE4198}"/>
              </a:ext>
            </a:extLst>
          </p:cNvPr>
          <p:cNvSpPr>
            <a:spLocks noGrp="1"/>
          </p:cNvSpPr>
          <p:nvPr>
            <p:ph sz="quarter" idx="33" hasCustomPrompt="1"/>
          </p:nvPr>
        </p:nvSpPr>
        <p:spPr>
          <a:xfrm>
            <a:off x="22344739" y="8955251"/>
            <a:ext cx="10257035" cy="693245"/>
          </a:xfrm>
          <a:prstGeom prst="rect">
            <a:avLst/>
          </a:prstGeom>
        </p:spPr>
        <p:txBody>
          <a:bodyPr anchor="ctr"/>
          <a:lstStyle>
            <a:lvl1pPr>
              <a:defRPr lang="en-US" sz="4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39" name="Content Placeholder 30">
            <a:extLst>
              <a:ext uri="{FF2B5EF4-FFF2-40B4-BE49-F238E27FC236}">
                <a16:creationId xmlns:a16="http://schemas.microsoft.com/office/drawing/2014/main" id="{61F5B2CB-FDBF-8B4A-8965-22E9976855A8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22344738" y="26454757"/>
            <a:ext cx="10257035" cy="43830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0" name="Content Placeholder 26">
            <a:extLst>
              <a:ext uri="{FF2B5EF4-FFF2-40B4-BE49-F238E27FC236}">
                <a16:creationId xmlns:a16="http://schemas.microsoft.com/office/drawing/2014/main" id="{3326FEBE-019A-3B48-84D2-4F8BB79778AA}"/>
              </a:ext>
            </a:extLst>
          </p:cNvPr>
          <p:cNvSpPr>
            <a:spLocks noGrp="1"/>
          </p:cNvSpPr>
          <p:nvPr>
            <p:ph sz="quarter" idx="37" hasCustomPrompt="1"/>
          </p:nvPr>
        </p:nvSpPr>
        <p:spPr>
          <a:xfrm>
            <a:off x="337392" y="8955250"/>
            <a:ext cx="10257035" cy="693245"/>
          </a:xfrm>
          <a:prstGeom prst="rect">
            <a:avLst/>
          </a:prstGeom>
        </p:spPr>
        <p:txBody>
          <a:bodyPr anchor="ctr"/>
          <a:lstStyle>
            <a:lvl1pPr>
              <a:defRPr lang="en-US" sz="4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62" name="Content Placeholder 26">
            <a:extLst>
              <a:ext uri="{FF2B5EF4-FFF2-40B4-BE49-F238E27FC236}">
                <a16:creationId xmlns:a16="http://schemas.microsoft.com/office/drawing/2014/main" id="{CCBAFB0D-B1A5-DD41-98D3-6D09FCEC770C}"/>
              </a:ext>
            </a:extLst>
          </p:cNvPr>
          <p:cNvSpPr>
            <a:spLocks noGrp="1"/>
          </p:cNvSpPr>
          <p:nvPr>
            <p:ph sz="quarter" idx="38" hasCustomPrompt="1"/>
          </p:nvPr>
        </p:nvSpPr>
        <p:spPr>
          <a:xfrm>
            <a:off x="33299353" y="8982942"/>
            <a:ext cx="10257035" cy="693245"/>
          </a:xfrm>
          <a:prstGeom prst="rect">
            <a:avLst/>
          </a:prstGeom>
        </p:spPr>
        <p:txBody>
          <a:bodyPr anchor="ctr"/>
          <a:lstStyle>
            <a:lvl1pPr>
              <a:defRPr lang="en-US" sz="4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51" name="Freeform 50"/>
          <p:cNvSpPr/>
          <p:nvPr userDrawn="1"/>
        </p:nvSpPr>
        <p:spPr bwMode="auto">
          <a:xfrm>
            <a:off x="35985222" y="-418637"/>
            <a:ext cx="5987231" cy="8152937"/>
          </a:xfrm>
          <a:custGeom>
            <a:avLst/>
            <a:gdLst>
              <a:gd name="connsiteX0" fmla="*/ 41563 w 6400800"/>
              <a:gd name="connsiteY0" fmla="*/ 124691 h 8728363"/>
              <a:gd name="connsiteX1" fmla="*/ 41563 w 6400800"/>
              <a:gd name="connsiteY1" fmla="*/ 6691745 h 8728363"/>
              <a:gd name="connsiteX2" fmla="*/ 3158836 w 6400800"/>
              <a:gd name="connsiteY2" fmla="*/ 8728363 h 8728363"/>
              <a:gd name="connsiteX3" fmla="*/ 6400800 w 6400800"/>
              <a:gd name="connsiteY3" fmla="*/ 6650181 h 8728363"/>
              <a:gd name="connsiteX4" fmla="*/ 6359236 w 6400800"/>
              <a:gd name="connsiteY4" fmla="*/ 0 h 8728363"/>
              <a:gd name="connsiteX5" fmla="*/ 0 w 6400800"/>
              <a:gd name="connsiteY5" fmla="*/ 83127 h 8728363"/>
              <a:gd name="connsiteX6" fmla="*/ 0 w 6400800"/>
              <a:gd name="connsiteY6" fmla="*/ 83127 h 8728363"/>
              <a:gd name="connsiteX7" fmla="*/ 41563 w 6400800"/>
              <a:gd name="connsiteY7" fmla="*/ 706581 h 8728363"/>
              <a:gd name="connsiteX0" fmla="*/ 41563 w 6400800"/>
              <a:gd name="connsiteY0" fmla="*/ 41564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0 w 6400800"/>
              <a:gd name="connsiteY6" fmla="*/ 0 h 8645236"/>
              <a:gd name="connsiteX7" fmla="*/ 41563 w 6400800"/>
              <a:gd name="connsiteY7" fmla="*/ 623454 h 8645236"/>
              <a:gd name="connsiteX0" fmla="*/ 41563 w 6400800"/>
              <a:gd name="connsiteY0" fmla="*/ 41564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0 w 6400800"/>
              <a:gd name="connsiteY6" fmla="*/ 0 h 8645236"/>
              <a:gd name="connsiteX0" fmla="*/ 41563 w 6400800"/>
              <a:gd name="connsiteY0" fmla="*/ 41564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0 w 6400800"/>
              <a:gd name="connsiteY6" fmla="*/ 0 h 8645236"/>
              <a:gd name="connsiteX7" fmla="*/ 41563 w 6400800"/>
              <a:gd name="connsiteY7" fmla="*/ 41564 h 8645236"/>
              <a:gd name="connsiteX0" fmla="*/ 83127 w 6400800"/>
              <a:gd name="connsiteY0" fmla="*/ 872837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0 w 6400800"/>
              <a:gd name="connsiteY6" fmla="*/ 0 h 8645236"/>
              <a:gd name="connsiteX7" fmla="*/ 83127 w 6400800"/>
              <a:gd name="connsiteY7" fmla="*/ 872837 h 8645236"/>
              <a:gd name="connsiteX0" fmla="*/ 83127 w 6400800"/>
              <a:gd name="connsiteY0" fmla="*/ 872837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83127 w 6400800"/>
              <a:gd name="connsiteY6" fmla="*/ 872837 h 8645236"/>
              <a:gd name="connsiteX0" fmla="*/ 41564 w 6359237"/>
              <a:gd name="connsiteY0" fmla="*/ 83127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41564 w 6359237"/>
              <a:gd name="connsiteY5" fmla="*/ 83127 h 7855526"/>
              <a:gd name="connsiteX0" fmla="*/ 41564 w 6359237"/>
              <a:gd name="connsiteY0" fmla="*/ 41563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41564 w 6359237"/>
              <a:gd name="connsiteY5" fmla="*/ 41563 h 7855526"/>
              <a:gd name="connsiteX0" fmla="*/ 41564 w 6359237"/>
              <a:gd name="connsiteY0" fmla="*/ 0 h 7897090"/>
              <a:gd name="connsiteX1" fmla="*/ 0 w 6359237"/>
              <a:gd name="connsiteY1" fmla="*/ 5860472 h 7897090"/>
              <a:gd name="connsiteX2" fmla="*/ 3117273 w 6359237"/>
              <a:gd name="connsiteY2" fmla="*/ 7897090 h 7897090"/>
              <a:gd name="connsiteX3" fmla="*/ 6359237 w 6359237"/>
              <a:gd name="connsiteY3" fmla="*/ 5818908 h 7897090"/>
              <a:gd name="connsiteX4" fmla="*/ 6317673 w 6359237"/>
              <a:gd name="connsiteY4" fmla="*/ 41564 h 7897090"/>
              <a:gd name="connsiteX5" fmla="*/ 41564 w 6359237"/>
              <a:gd name="connsiteY5" fmla="*/ 0 h 7897090"/>
              <a:gd name="connsiteX0" fmla="*/ 41564 w 6359237"/>
              <a:gd name="connsiteY0" fmla="*/ 83127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41564 w 6359237"/>
              <a:gd name="connsiteY5" fmla="*/ 83127 h 7855526"/>
              <a:gd name="connsiteX0" fmla="*/ 41564 w 6359237"/>
              <a:gd name="connsiteY0" fmla="*/ 0 h 7855527"/>
              <a:gd name="connsiteX1" fmla="*/ 0 w 6359237"/>
              <a:gd name="connsiteY1" fmla="*/ 5818909 h 7855527"/>
              <a:gd name="connsiteX2" fmla="*/ 3117273 w 6359237"/>
              <a:gd name="connsiteY2" fmla="*/ 7855527 h 7855527"/>
              <a:gd name="connsiteX3" fmla="*/ 6359237 w 6359237"/>
              <a:gd name="connsiteY3" fmla="*/ 5777345 h 7855527"/>
              <a:gd name="connsiteX4" fmla="*/ 6317673 w 6359237"/>
              <a:gd name="connsiteY4" fmla="*/ 1 h 7855527"/>
              <a:gd name="connsiteX5" fmla="*/ 41564 w 6359237"/>
              <a:gd name="connsiteY5" fmla="*/ 0 h 7855527"/>
              <a:gd name="connsiteX0" fmla="*/ 0 w 6400800"/>
              <a:gd name="connsiteY0" fmla="*/ 41563 h 7855526"/>
              <a:gd name="connsiteX1" fmla="*/ 41563 w 6400800"/>
              <a:gd name="connsiteY1" fmla="*/ 5818908 h 7855526"/>
              <a:gd name="connsiteX2" fmla="*/ 3158836 w 6400800"/>
              <a:gd name="connsiteY2" fmla="*/ 7855526 h 7855526"/>
              <a:gd name="connsiteX3" fmla="*/ 6400800 w 6400800"/>
              <a:gd name="connsiteY3" fmla="*/ 5777344 h 7855526"/>
              <a:gd name="connsiteX4" fmla="*/ 6359236 w 6400800"/>
              <a:gd name="connsiteY4" fmla="*/ 0 h 7855526"/>
              <a:gd name="connsiteX5" fmla="*/ 0 w 6400800"/>
              <a:gd name="connsiteY5" fmla="*/ 41563 h 7855526"/>
              <a:gd name="connsiteX0" fmla="*/ 41564 w 6359237"/>
              <a:gd name="connsiteY0" fmla="*/ 83127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41564 w 6359237"/>
              <a:gd name="connsiteY5" fmla="*/ 83127 h 7855526"/>
              <a:gd name="connsiteX0" fmla="*/ 20049 w 6359237"/>
              <a:gd name="connsiteY0" fmla="*/ 7823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20049 w 6359237"/>
              <a:gd name="connsiteY5" fmla="*/ 7823 h 7855526"/>
              <a:gd name="connsiteX0" fmla="*/ 20049 w 6371461"/>
              <a:gd name="connsiteY0" fmla="*/ 0 h 7847703"/>
              <a:gd name="connsiteX1" fmla="*/ 0 w 6371461"/>
              <a:gd name="connsiteY1" fmla="*/ 5811085 h 7847703"/>
              <a:gd name="connsiteX2" fmla="*/ 3117273 w 6371461"/>
              <a:gd name="connsiteY2" fmla="*/ 7847703 h 7847703"/>
              <a:gd name="connsiteX3" fmla="*/ 6359237 w 6371461"/>
              <a:gd name="connsiteY3" fmla="*/ 5769521 h 7847703"/>
              <a:gd name="connsiteX4" fmla="*/ 6371461 w 6371461"/>
              <a:gd name="connsiteY4" fmla="*/ 2935 h 7847703"/>
              <a:gd name="connsiteX5" fmla="*/ 20049 w 6371461"/>
              <a:gd name="connsiteY5" fmla="*/ 0 h 7847703"/>
              <a:gd name="connsiteX0" fmla="*/ 20049 w 6359858"/>
              <a:gd name="connsiteY0" fmla="*/ 0 h 7847703"/>
              <a:gd name="connsiteX1" fmla="*/ 0 w 6359858"/>
              <a:gd name="connsiteY1" fmla="*/ 5811085 h 7847703"/>
              <a:gd name="connsiteX2" fmla="*/ 3117273 w 6359858"/>
              <a:gd name="connsiteY2" fmla="*/ 7847703 h 7847703"/>
              <a:gd name="connsiteX3" fmla="*/ 6359237 w 6359858"/>
              <a:gd name="connsiteY3" fmla="*/ 5769521 h 7847703"/>
              <a:gd name="connsiteX4" fmla="*/ 6349946 w 6359858"/>
              <a:gd name="connsiteY4" fmla="*/ 13693 h 7847703"/>
              <a:gd name="connsiteX5" fmla="*/ 20049 w 6359858"/>
              <a:gd name="connsiteY5" fmla="*/ 0 h 7847703"/>
              <a:gd name="connsiteX0" fmla="*/ 20049 w 6359858"/>
              <a:gd name="connsiteY0" fmla="*/ 0 h 7847703"/>
              <a:gd name="connsiteX1" fmla="*/ 0 w 6359858"/>
              <a:gd name="connsiteY1" fmla="*/ 5811085 h 7847703"/>
              <a:gd name="connsiteX2" fmla="*/ 3117273 w 6359858"/>
              <a:gd name="connsiteY2" fmla="*/ 7847703 h 7847703"/>
              <a:gd name="connsiteX3" fmla="*/ 6359237 w 6359858"/>
              <a:gd name="connsiteY3" fmla="*/ 5823309 h 7847703"/>
              <a:gd name="connsiteX4" fmla="*/ 6349946 w 6359858"/>
              <a:gd name="connsiteY4" fmla="*/ 13693 h 7847703"/>
              <a:gd name="connsiteX5" fmla="*/ 20049 w 6359858"/>
              <a:gd name="connsiteY5" fmla="*/ 0 h 7847703"/>
              <a:gd name="connsiteX0" fmla="*/ 20049 w 6359858"/>
              <a:gd name="connsiteY0" fmla="*/ 0 h 7869218"/>
              <a:gd name="connsiteX1" fmla="*/ 0 w 6359858"/>
              <a:gd name="connsiteY1" fmla="*/ 5811085 h 7869218"/>
              <a:gd name="connsiteX2" fmla="*/ 3138788 w 6359858"/>
              <a:gd name="connsiteY2" fmla="*/ 7869218 h 7869218"/>
              <a:gd name="connsiteX3" fmla="*/ 6359237 w 6359858"/>
              <a:gd name="connsiteY3" fmla="*/ 5823309 h 7869218"/>
              <a:gd name="connsiteX4" fmla="*/ 6349946 w 6359858"/>
              <a:gd name="connsiteY4" fmla="*/ 13693 h 7869218"/>
              <a:gd name="connsiteX5" fmla="*/ 20049 w 6359858"/>
              <a:gd name="connsiteY5" fmla="*/ 0 h 7869218"/>
              <a:gd name="connsiteX0" fmla="*/ 0 w 6361324"/>
              <a:gd name="connsiteY0" fmla="*/ 0 h 7858461"/>
              <a:gd name="connsiteX1" fmla="*/ 1466 w 6361324"/>
              <a:gd name="connsiteY1" fmla="*/ 5800328 h 7858461"/>
              <a:gd name="connsiteX2" fmla="*/ 3140254 w 6361324"/>
              <a:gd name="connsiteY2" fmla="*/ 7858461 h 7858461"/>
              <a:gd name="connsiteX3" fmla="*/ 6360703 w 6361324"/>
              <a:gd name="connsiteY3" fmla="*/ 5812552 h 7858461"/>
              <a:gd name="connsiteX4" fmla="*/ 6351412 w 6361324"/>
              <a:gd name="connsiteY4" fmla="*/ 2936 h 7858461"/>
              <a:gd name="connsiteX5" fmla="*/ 0 w 6361324"/>
              <a:gd name="connsiteY5" fmla="*/ 0 h 7858461"/>
              <a:gd name="connsiteX0" fmla="*/ 0 w 6372928"/>
              <a:gd name="connsiteY0" fmla="*/ 0 h 7858461"/>
              <a:gd name="connsiteX1" fmla="*/ 1466 w 6372928"/>
              <a:gd name="connsiteY1" fmla="*/ 5800328 h 7858461"/>
              <a:gd name="connsiteX2" fmla="*/ 3140254 w 6372928"/>
              <a:gd name="connsiteY2" fmla="*/ 7858461 h 7858461"/>
              <a:gd name="connsiteX3" fmla="*/ 6360703 w 6372928"/>
              <a:gd name="connsiteY3" fmla="*/ 5812552 h 7858461"/>
              <a:gd name="connsiteX4" fmla="*/ 6372928 w 6372928"/>
              <a:gd name="connsiteY4" fmla="*/ 13694 h 7858461"/>
              <a:gd name="connsiteX5" fmla="*/ 0 w 6372928"/>
              <a:gd name="connsiteY5" fmla="*/ 0 h 7858461"/>
              <a:gd name="connsiteX0" fmla="*/ 0 w 6372928"/>
              <a:gd name="connsiteY0" fmla="*/ 299879 h 8158340"/>
              <a:gd name="connsiteX1" fmla="*/ 1466 w 6372928"/>
              <a:gd name="connsiteY1" fmla="*/ 6100207 h 8158340"/>
              <a:gd name="connsiteX2" fmla="*/ 3140254 w 6372928"/>
              <a:gd name="connsiteY2" fmla="*/ 8158340 h 8158340"/>
              <a:gd name="connsiteX3" fmla="*/ 6360703 w 6372928"/>
              <a:gd name="connsiteY3" fmla="*/ 6112431 h 8158340"/>
              <a:gd name="connsiteX4" fmla="*/ 6372928 w 6372928"/>
              <a:gd name="connsiteY4" fmla="*/ 50 h 8158340"/>
              <a:gd name="connsiteX5" fmla="*/ 0 w 6372928"/>
              <a:gd name="connsiteY5" fmla="*/ 299879 h 8158340"/>
              <a:gd name="connsiteX0" fmla="*/ 54192 w 6371466"/>
              <a:gd name="connsiteY0" fmla="*/ 12434 h 8158290"/>
              <a:gd name="connsiteX1" fmla="*/ 4 w 6371466"/>
              <a:gd name="connsiteY1" fmla="*/ 6100157 h 8158290"/>
              <a:gd name="connsiteX2" fmla="*/ 3138792 w 6371466"/>
              <a:gd name="connsiteY2" fmla="*/ 8158290 h 8158290"/>
              <a:gd name="connsiteX3" fmla="*/ 6359241 w 6371466"/>
              <a:gd name="connsiteY3" fmla="*/ 6112381 h 8158290"/>
              <a:gd name="connsiteX4" fmla="*/ 6371466 w 6371466"/>
              <a:gd name="connsiteY4" fmla="*/ 0 h 8158290"/>
              <a:gd name="connsiteX5" fmla="*/ 54192 w 6371466"/>
              <a:gd name="connsiteY5" fmla="*/ 12434 h 8158290"/>
              <a:gd name="connsiteX0" fmla="*/ 0 w 6372928"/>
              <a:gd name="connsiteY0" fmla="*/ 38561 h 8158290"/>
              <a:gd name="connsiteX1" fmla="*/ 1466 w 6372928"/>
              <a:gd name="connsiteY1" fmla="*/ 6100157 h 8158290"/>
              <a:gd name="connsiteX2" fmla="*/ 3140254 w 6372928"/>
              <a:gd name="connsiteY2" fmla="*/ 8158290 h 8158290"/>
              <a:gd name="connsiteX3" fmla="*/ 6360703 w 6372928"/>
              <a:gd name="connsiteY3" fmla="*/ 6112381 h 8158290"/>
              <a:gd name="connsiteX4" fmla="*/ 6372928 w 6372928"/>
              <a:gd name="connsiteY4" fmla="*/ 0 h 8158290"/>
              <a:gd name="connsiteX5" fmla="*/ 0 w 6372928"/>
              <a:gd name="connsiteY5" fmla="*/ 38561 h 8158290"/>
              <a:gd name="connsiteX0" fmla="*/ 0 w 6361194"/>
              <a:gd name="connsiteY0" fmla="*/ 30172 h 8149901"/>
              <a:gd name="connsiteX1" fmla="*/ 1466 w 6361194"/>
              <a:gd name="connsiteY1" fmla="*/ 6091768 h 8149901"/>
              <a:gd name="connsiteX2" fmla="*/ 3140254 w 6361194"/>
              <a:gd name="connsiteY2" fmla="*/ 8149901 h 8149901"/>
              <a:gd name="connsiteX3" fmla="*/ 6360703 w 6361194"/>
              <a:gd name="connsiteY3" fmla="*/ 6103992 h 8149901"/>
              <a:gd name="connsiteX4" fmla="*/ 6346122 w 6361194"/>
              <a:gd name="connsiteY4" fmla="*/ 0 h 8149901"/>
              <a:gd name="connsiteX5" fmla="*/ 0 w 6361194"/>
              <a:gd name="connsiteY5" fmla="*/ 30172 h 8149901"/>
              <a:gd name="connsiteX0" fmla="*/ 0 w 6363993"/>
              <a:gd name="connsiteY0" fmla="*/ 21783 h 8141512"/>
              <a:gd name="connsiteX1" fmla="*/ 1466 w 6363993"/>
              <a:gd name="connsiteY1" fmla="*/ 6083379 h 8141512"/>
              <a:gd name="connsiteX2" fmla="*/ 3140254 w 6363993"/>
              <a:gd name="connsiteY2" fmla="*/ 8141512 h 8141512"/>
              <a:gd name="connsiteX3" fmla="*/ 6360703 w 6363993"/>
              <a:gd name="connsiteY3" fmla="*/ 6095603 h 8141512"/>
              <a:gd name="connsiteX4" fmla="*/ 6363993 w 6363993"/>
              <a:gd name="connsiteY4" fmla="*/ 0 h 8141512"/>
              <a:gd name="connsiteX5" fmla="*/ 0 w 6363993"/>
              <a:gd name="connsiteY5" fmla="*/ 21783 h 8141512"/>
              <a:gd name="connsiteX0" fmla="*/ 0 w 6363993"/>
              <a:gd name="connsiteY0" fmla="*/ 5004 h 8141512"/>
              <a:gd name="connsiteX1" fmla="*/ 1466 w 6363993"/>
              <a:gd name="connsiteY1" fmla="*/ 6083379 h 8141512"/>
              <a:gd name="connsiteX2" fmla="*/ 3140254 w 6363993"/>
              <a:gd name="connsiteY2" fmla="*/ 8141512 h 8141512"/>
              <a:gd name="connsiteX3" fmla="*/ 6360703 w 6363993"/>
              <a:gd name="connsiteY3" fmla="*/ 6095603 h 8141512"/>
              <a:gd name="connsiteX4" fmla="*/ 6363993 w 6363993"/>
              <a:gd name="connsiteY4" fmla="*/ 0 h 8141512"/>
              <a:gd name="connsiteX5" fmla="*/ 0 w 6363993"/>
              <a:gd name="connsiteY5" fmla="*/ 5004 h 8141512"/>
              <a:gd name="connsiteX0" fmla="*/ 7490 w 6362548"/>
              <a:gd name="connsiteY0" fmla="*/ 0 h 8153287"/>
              <a:gd name="connsiteX1" fmla="*/ 21 w 6362548"/>
              <a:gd name="connsiteY1" fmla="*/ 6095154 h 8153287"/>
              <a:gd name="connsiteX2" fmla="*/ 3138809 w 6362548"/>
              <a:gd name="connsiteY2" fmla="*/ 8153287 h 8153287"/>
              <a:gd name="connsiteX3" fmla="*/ 6359258 w 6362548"/>
              <a:gd name="connsiteY3" fmla="*/ 6107378 h 8153287"/>
              <a:gd name="connsiteX4" fmla="*/ 6362548 w 6362548"/>
              <a:gd name="connsiteY4" fmla="*/ 11775 h 8153287"/>
              <a:gd name="connsiteX5" fmla="*/ 7490 w 6362548"/>
              <a:gd name="connsiteY5" fmla="*/ 0 h 8153287"/>
              <a:gd name="connsiteX0" fmla="*/ 7490 w 6362548"/>
              <a:gd name="connsiteY0" fmla="*/ 5004 h 8141512"/>
              <a:gd name="connsiteX1" fmla="*/ 21 w 6362548"/>
              <a:gd name="connsiteY1" fmla="*/ 6083379 h 8141512"/>
              <a:gd name="connsiteX2" fmla="*/ 3138809 w 6362548"/>
              <a:gd name="connsiteY2" fmla="*/ 8141512 h 8141512"/>
              <a:gd name="connsiteX3" fmla="*/ 6359258 w 6362548"/>
              <a:gd name="connsiteY3" fmla="*/ 6095603 h 8141512"/>
              <a:gd name="connsiteX4" fmla="*/ 6362548 w 6362548"/>
              <a:gd name="connsiteY4" fmla="*/ 0 h 8141512"/>
              <a:gd name="connsiteX5" fmla="*/ 7490 w 6362548"/>
              <a:gd name="connsiteY5" fmla="*/ 5004 h 8141512"/>
              <a:gd name="connsiteX0" fmla="*/ 7490 w 6362548"/>
              <a:gd name="connsiteY0" fmla="*/ 0 h 8153287"/>
              <a:gd name="connsiteX1" fmla="*/ 21 w 6362548"/>
              <a:gd name="connsiteY1" fmla="*/ 6095154 h 8153287"/>
              <a:gd name="connsiteX2" fmla="*/ 3138809 w 6362548"/>
              <a:gd name="connsiteY2" fmla="*/ 8153287 h 8153287"/>
              <a:gd name="connsiteX3" fmla="*/ 6359258 w 6362548"/>
              <a:gd name="connsiteY3" fmla="*/ 6107378 h 8153287"/>
              <a:gd name="connsiteX4" fmla="*/ 6362548 w 6362548"/>
              <a:gd name="connsiteY4" fmla="*/ 11775 h 8153287"/>
              <a:gd name="connsiteX5" fmla="*/ 7490 w 6362548"/>
              <a:gd name="connsiteY5" fmla="*/ 0 h 8153287"/>
              <a:gd name="connsiteX0" fmla="*/ 7490 w 6377619"/>
              <a:gd name="connsiteY0" fmla="*/ 0 h 8153287"/>
              <a:gd name="connsiteX1" fmla="*/ 21 w 6377619"/>
              <a:gd name="connsiteY1" fmla="*/ 6095154 h 8153287"/>
              <a:gd name="connsiteX2" fmla="*/ 3138809 w 6377619"/>
              <a:gd name="connsiteY2" fmla="*/ 8153287 h 8153287"/>
              <a:gd name="connsiteX3" fmla="*/ 6377128 w 6377619"/>
              <a:gd name="connsiteY3" fmla="*/ 6115768 h 8153287"/>
              <a:gd name="connsiteX4" fmla="*/ 6362548 w 6377619"/>
              <a:gd name="connsiteY4" fmla="*/ 11775 h 8153287"/>
              <a:gd name="connsiteX5" fmla="*/ 7490 w 6377619"/>
              <a:gd name="connsiteY5" fmla="*/ 0 h 8153287"/>
              <a:gd name="connsiteX0" fmla="*/ 7490 w 6377128"/>
              <a:gd name="connsiteY0" fmla="*/ 0 h 8153287"/>
              <a:gd name="connsiteX1" fmla="*/ 21 w 6377128"/>
              <a:gd name="connsiteY1" fmla="*/ 6095154 h 8153287"/>
              <a:gd name="connsiteX2" fmla="*/ 3138809 w 6377128"/>
              <a:gd name="connsiteY2" fmla="*/ 8153287 h 8153287"/>
              <a:gd name="connsiteX3" fmla="*/ 6377128 w 6377128"/>
              <a:gd name="connsiteY3" fmla="*/ 6115768 h 8153287"/>
              <a:gd name="connsiteX4" fmla="*/ 6362548 w 6377128"/>
              <a:gd name="connsiteY4" fmla="*/ 11775 h 8153287"/>
              <a:gd name="connsiteX5" fmla="*/ 7490 w 6377128"/>
              <a:gd name="connsiteY5" fmla="*/ 0 h 8153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77128" h="8153287">
                <a:moveTo>
                  <a:pt x="7490" y="0"/>
                </a:moveTo>
                <a:cubicBezTo>
                  <a:pt x="7979" y="1933443"/>
                  <a:pt x="-468" y="4161711"/>
                  <a:pt x="21" y="6095154"/>
                </a:cubicBezTo>
                <a:lnTo>
                  <a:pt x="3138809" y="8153287"/>
                </a:lnTo>
                <a:lnTo>
                  <a:pt x="6377128" y="6115768"/>
                </a:lnTo>
                <a:cubicBezTo>
                  <a:pt x="6354397" y="4201962"/>
                  <a:pt x="6358473" y="1933970"/>
                  <a:pt x="6362548" y="11775"/>
                </a:cubicBezTo>
                <a:lnTo>
                  <a:pt x="7490" y="0"/>
                </a:lnTo>
                <a:close/>
              </a:path>
            </a:pathLst>
          </a:custGeom>
          <a:solidFill>
            <a:srgbClr val="AB052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69900" sx="106000" sy="106000" algn="ctr" rotWithShape="0">
              <a:prstClr val="black">
                <a:alpha val="29000"/>
              </a:prstClr>
            </a:outerShdw>
          </a:effectLst>
        </p:spPr>
        <p:txBody>
          <a:bodyPr wrap="square" lIns="457200" tIns="457200" rIns="457200" bIns="457200">
            <a:spAutoFit/>
          </a:bodyPr>
          <a:lstStyle/>
          <a:p>
            <a:pPr defTabSz="4389438" eaLnBrk="1" hangingPunct="1">
              <a:defRPr/>
            </a:pPr>
            <a:endParaRPr lang="en-US" dirty="0">
              <a:latin typeface="Arial Narrow" pitchFamily="61" charset="0"/>
            </a:endParaRPr>
          </a:p>
        </p:txBody>
      </p:sp>
      <p:pic>
        <p:nvPicPr>
          <p:cNvPr id="52" name="Picture 51" descr="Pharmacy_Full Color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9563" y="888150"/>
            <a:ext cx="4518551" cy="3390732"/>
          </a:xfrm>
          <a:prstGeom prst="rect">
            <a:avLst/>
          </a:prstGeom>
        </p:spPr>
      </p:pic>
      <p:sp>
        <p:nvSpPr>
          <p:cNvPr id="53" name="Freeform 52"/>
          <p:cNvSpPr/>
          <p:nvPr userDrawn="1"/>
        </p:nvSpPr>
        <p:spPr bwMode="auto">
          <a:xfrm>
            <a:off x="35994747" y="-409112"/>
            <a:ext cx="5987231" cy="8152937"/>
          </a:xfrm>
          <a:custGeom>
            <a:avLst/>
            <a:gdLst>
              <a:gd name="connsiteX0" fmla="*/ 41563 w 6400800"/>
              <a:gd name="connsiteY0" fmla="*/ 124691 h 8728363"/>
              <a:gd name="connsiteX1" fmla="*/ 41563 w 6400800"/>
              <a:gd name="connsiteY1" fmla="*/ 6691745 h 8728363"/>
              <a:gd name="connsiteX2" fmla="*/ 3158836 w 6400800"/>
              <a:gd name="connsiteY2" fmla="*/ 8728363 h 8728363"/>
              <a:gd name="connsiteX3" fmla="*/ 6400800 w 6400800"/>
              <a:gd name="connsiteY3" fmla="*/ 6650181 h 8728363"/>
              <a:gd name="connsiteX4" fmla="*/ 6359236 w 6400800"/>
              <a:gd name="connsiteY4" fmla="*/ 0 h 8728363"/>
              <a:gd name="connsiteX5" fmla="*/ 0 w 6400800"/>
              <a:gd name="connsiteY5" fmla="*/ 83127 h 8728363"/>
              <a:gd name="connsiteX6" fmla="*/ 0 w 6400800"/>
              <a:gd name="connsiteY6" fmla="*/ 83127 h 8728363"/>
              <a:gd name="connsiteX7" fmla="*/ 41563 w 6400800"/>
              <a:gd name="connsiteY7" fmla="*/ 706581 h 8728363"/>
              <a:gd name="connsiteX0" fmla="*/ 41563 w 6400800"/>
              <a:gd name="connsiteY0" fmla="*/ 41564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0 w 6400800"/>
              <a:gd name="connsiteY6" fmla="*/ 0 h 8645236"/>
              <a:gd name="connsiteX7" fmla="*/ 41563 w 6400800"/>
              <a:gd name="connsiteY7" fmla="*/ 623454 h 8645236"/>
              <a:gd name="connsiteX0" fmla="*/ 41563 w 6400800"/>
              <a:gd name="connsiteY0" fmla="*/ 41564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0 w 6400800"/>
              <a:gd name="connsiteY6" fmla="*/ 0 h 8645236"/>
              <a:gd name="connsiteX0" fmla="*/ 41563 w 6400800"/>
              <a:gd name="connsiteY0" fmla="*/ 41564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0 w 6400800"/>
              <a:gd name="connsiteY6" fmla="*/ 0 h 8645236"/>
              <a:gd name="connsiteX7" fmla="*/ 41563 w 6400800"/>
              <a:gd name="connsiteY7" fmla="*/ 41564 h 8645236"/>
              <a:gd name="connsiteX0" fmla="*/ 83127 w 6400800"/>
              <a:gd name="connsiteY0" fmla="*/ 872837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0 w 6400800"/>
              <a:gd name="connsiteY6" fmla="*/ 0 h 8645236"/>
              <a:gd name="connsiteX7" fmla="*/ 83127 w 6400800"/>
              <a:gd name="connsiteY7" fmla="*/ 872837 h 8645236"/>
              <a:gd name="connsiteX0" fmla="*/ 83127 w 6400800"/>
              <a:gd name="connsiteY0" fmla="*/ 872837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83127 w 6400800"/>
              <a:gd name="connsiteY6" fmla="*/ 872837 h 8645236"/>
              <a:gd name="connsiteX0" fmla="*/ 41564 w 6359237"/>
              <a:gd name="connsiteY0" fmla="*/ 83127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41564 w 6359237"/>
              <a:gd name="connsiteY5" fmla="*/ 83127 h 7855526"/>
              <a:gd name="connsiteX0" fmla="*/ 41564 w 6359237"/>
              <a:gd name="connsiteY0" fmla="*/ 41563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41564 w 6359237"/>
              <a:gd name="connsiteY5" fmla="*/ 41563 h 7855526"/>
              <a:gd name="connsiteX0" fmla="*/ 41564 w 6359237"/>
              <a:gd name="connsiteY0" fmla="*/ 0 h 7897090"/>
              <a:gd name="connsiteX1" fmla="*/ 0 w 6359237"/>
              <a:gd name="connsiteY1" fmla="*/ 5860472 h 7897090"/>
              <a:gd name="connsiteX2" fmla="*/ 3117273 w 6359237"/>
              <a:gd name="connsiteY2" fmla="*/ 7897090 h 7897090"/>
              <a:gd name="connsiteX3" fmla="*/ 6359237 w 6359237"/>
              <a:gd name="connsiteY3" fmla="*/ 5818908 h 7897090"/>
              <a:gd name="connsiteX4" fmla="*/ 6317673 w 6359237"/>
              <a:gd name="connsiteY4" fmla="*/ 41564 h 7897090"/>
              <a:gd name="connsiteX5" fmla="*/ 41564 w 6359237"/>
              <a:gd name="connsiteY5" fmla="*/ 0 h 7897090"/>
              <a:gd name="connsiteX0" fmla="*/ 41564 w 6359237"/>
              <a:gd name="connsiteY0" fmla="*/ 83127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41564 w 6359237"/>
              <a:gd name="connsiteY5" fmla="*/ 83127 h 7855526"/>
              <a:gd name="connsiteX0" fmla="*/ 41564 w 6359237"/>
              <a:gd name="connsiteY0" fmla="*/ 0 h 7855527"/>
              <a:gd name="connsiteX1" fmla="*/ 0 w 6359237"/>
              <a:gd name="connsiteY1" fmla="*/ 5818909 h 7855527"/>
              <a:gd name="connsiteX2" fmla="*/ 3117273 w 6359237"/>
              <a:gd name="connsiteY2" fmla="*/ 7855527 h 7855527"/>
              <a:gd name="connsiteX3" fmla="*/ 6359237 w 6359237"/>
              <a:gd name="connsiteY3" fmla="*/ 5777345 h 7855527"/>
              <a:gd name="connsiteX4" fmla="*/ 6317673 w 6359237"/>
              <a:gd name="connsiteY4" fmla="*/ 1 h 7855527"/>
              <a:gd name="connsiteX5" fmla="*/ 41564 w 6359237"/>
              <a:gd name="connsiteY5" fmla="*/ 0 h 7855527"/>
              <a:gd name="connsiteX0" fmla="*/ 0 w 6400800"/>
              <a:gd name="connsiteY0" fmla="*/ 41563 h 7855526"/>
              <a:gd name="connsiteX1" fmla="*/ 41563 w 6400800"/>
              <a:gd name="connsiteY1" fmla="*/ 5818908 h 7855526"/>
              <a:gd name="connsiteX2" fmla="*/ 3158836 w 6400800"/>
              <a:gd name="connsiteY2" fmla="*/ 7855526 h 7855526"/>
              <a:gd name="connsiteX3" fmla="*/ 6400800 w 6400800"/>
              <a:gd name="connsiteY3" fmla="*/ 5777344 h 7855526"/>
              <a:gd name="connsiteX4" fmla="*/ 6359236 w 6400800"/>
              <a:gd name="connsiteY4" fmla="*/ 0 h 7855526"/>
              <a:gd name="connsiteX5" fmla="*/ 0 w 6400800"/>
              <a:gd name="connsiteY5" fmla="*/ 41563 h 7855526"/>
              <a:gd name="connsiteX0" fmla="*/ 41564 w 6359237"/>
              <a:gd name="connsiteY0" fmla="*/ 83127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41564 w 6359237"/>
              <a:gd name="connsiteY5" fmla="*/ 83127 h 7855526"/>
              <a:gd name="connsiteX0" fmla="*/ 20049 w 6359237"/>
              <a:gd name="connsiteY0" fmla="*/ 7823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20049 w 6359237"/>
              <a:gd name="connsiteY5" fmla="*/ 7823 h 7855526"/>
              <a:gd name="connsiteX0" fmla="*/ 20049 w 6371461"/>
              <a:gd name="connsiteY0" fmla="*/ 0 h 7847703"/>
              <a:gd name="connsiteX1" fmla="*/ 0 w 6371461"/>
              <a:gd name="connsiteY1" fmla="*/ 5811085 h 7847703"/>
              <a:gd name="connsiteX2" fmla="*/ 3117273 w 6371461"/>
              <a:gd name="connsiteY2" fmla="*/ 7847703 h 7847703"/>
              <a:gd name="connsiteX3" fmla="*/ 6359237 w 6371461"/>
              <a:gd name="connsiteY3" fmla="*/ 5769521 h 7847703"/>
              <a:gd name="connsiteX4" fmla="*/ 6371461 w 6371461"/>
              <a:gd name="connsiteY4" fmla="*/ 2935 h 7847703"/>
              <a:gd name="connsiteX5" fmla="*/ 20049 w 6371461"/>
              <a:gd name="connsiteY5" fmla="*/ 0 h 7847703"/>
              <a:gd name="connsiteX0" fmla="*/ 20049 w 6359858"/>
              <a:gd name="connsiteY0" fmla="*/ 0 h 7847703"/>
              <a:gd name="connsiteX1" fmla="*/ 0 w 6359858"/>
              <a:gd name="connsiteY1" fmla="*/ 5811085 h 7847703"/>
              <a:gd name="connsiteX2" fmla="*/ 3117273 w 6359858"/>
              <a:gd name="connsiteY2" fmla="*/ 7847703 h 7847703"/>
              <a:gd name="connsiteX3" fmla="*/ 6359237 w 6359858"/>
              <a:gd name="connsiteY3" fmla="*/ 5769521 h 7847703"/>
              <a:gd name="connsiteX4" fmla="*/ 6349946 w 6359858"/>
              <a:gd name="connsiteY4" fmla="*/ 13693 h 7847703"/>
              <a:gd name="connsiteX5" fmla="*/ 20049 w 6359858"/>
              <a:gd name="connsiteY5" fmla="*/ 0 h 7847703"/>
              <a:gd name="connsiteX0" fmla="*/ 20049 w 6359858"/>
              <a:gd name="connsiteY0" fmla="*/ 0 h 7847703"/>
              <a:gd name="connsiteX1" fmla="*/ 0 w 6359858"/>
              <a:gd name="connsiteY1" fmla="*/ 5811085 h 7847703"/>
              <a:gd name="connsiteX2" fmla="*/ 3117273 w 6359858"/>
              <a:gd name="connsiteY2" fmla="*/ 7847703 h 7847703"/>
              <a:gd name="connsiteX3" fmla="*/ 6359237 w 6359858"/>
              <a:gd name="connsiteY3" fmla="*/ 5823309 h 7847703"/>
              <a:gd name="connsiteX4" fmla="*/ 6349946 w 6359858"/>
              <a:gd name="connsiteY4" fmla="*/ 13693 h 7847703"/>
              <a:gd name="connsiteX5" fmla="*/ 20049 w 6359858"/>
              <a:gd name="connsiteY5" fmla="*/ 0 h 7847703"/>
              <a:gd name="connsiteX0" fmla="*/ 20049 w 6359858"/>
              <a:gd name="connsiteY0" fmla="*/ 0 h 7869218"/>
              <a:gd name="connsiteX1" fmla="*/ 0 w 6359858"/>
              <a:gd name="connsiteY1" fmla="*/ 5811085 h 7869218"/>
              <a:gd name="connsiteX2" fmla="*/ 3138788 w 6359858"/>
              <a:gd name="connsiteY2" fmla="*/ 7869218 h 7869218"/>
              <a:gd name="connsiteX3" fmla="*/ 6359237 w 6359858"/>
              <a:gd name="connsiteY3" fmla="*/ 5823309 h 7869218"/>
              <a:gd name="connsiteX4" fmla="*/ 6349946 w 6359858"/>
              <a:gd name="connsiteY4" fmla="*/ 13693 h 7869218"/>
              <a:gd name="connsiteX5" fmla="*/ 20049 w 6359858"/>
              <a:gd name="connsiteY5" fmla="*/ 0 h 7869218"/>
              <a:gd name="connsiteX0" fmla="*/ 0 w 6361324"/>
              <a:gd name="connsiteY0" fmla="*/ 0 h 7858461"/>
              <a:gd name="connsiteX1" fmla="*/ 1466 w 6361324"/>
              <a:gd name="connsiteY1" fmla="*/ 5800328 h 7858461"/>
              <a:gd name="connsiteX2" fmla="*/ 3140254 w 6361324"/>
              <a:gd name="connsiteY2" fmla="*/ 7858461 h 7858461"/>
              <a:gd name="connsiteX3" fmla="*/ 6360703 w 6361324"/>
              <a:gd name="connsiteY3" fmla="*/ 5812552 h 7858461"/>
              <a:gd name="connsiteX4" fmla="*/ 6351412 w 6361324"/>
              <a:gd name="connsiteY4" fmla="*/ 2936 h 7858461"/>
              <a:gd name="connsiteX5" fmla="*/ 0 w 6361324"/>
              <a:gd name="connsiteY5" fmla="*/ 0 h 7858461"/>
              <a:gd name="connsiteX0" fmla="*/ 0 w 6372928"/>
              <a:gd name="connsiteY0" fmla="*/ 0 h 7858461"/>
              <a:gd name="connsiteX1" fmla="*/ 1466 w 6372928"/>
              <a:gd name="connsiteY1" fmla="*/ 5800328 h 7858461"/>
              <a:gd name="connsiteX2" fmla="*/ 3140254 w 6372928"/>
              <a:gd name="connsiteY2" fmla="*/ 7858461 h 7858461"/>
              <a:gd name="connsiteX3" fmla="*/ 6360703 w 6372928"/>
              <a:gd name="connsiteY3" fmla="*/ 5812552 h 7858461"/>
              <a:gd name="connsiteX4" fmla="*/ 6372928 w 6372928"/>
              <a:gd name="connsiteY4" fmla="*/ 13694 h 7858461"/>
              <a:gd name="connsiteX5" fmla="*/ 0 w 6372928"/>
              <a:gd name="connsiteY5" fmla="*/ 0 h 7858461"/>
              <a:gd name="connsiteX0" fmla="*/ 0 w 6372928"/>
              <a:gd name="connsiteY0" fmla="*/ 299879 h 8158340"/>
              <a:gd name="connsiteX1" fmla="*/ 1466 w 6372928"/>
              <a:gd name="connsiteY1" fmla="*/ 6100207 h 8158340"/>
              <a:gd name="connsiteX2" fmla="*/ 3140254 w 6372928"/>
              <a:gd name="connsiteY2" fmla="*/ 8158340 h 8158340"/>
              <a:gd name="connsiteX3" fmla="*/ 6360703 w 6372928"/>
              <a:gd name="connsiteY3" fmla="*/ 6112431 h 8158340"/>
              <a:gd name="connsiteX4" fmla="*/ 6372928 w 6372928"/>
              <a:gd name="connsiteY4" fmla="*/ 50 h 8158340"/>
              <a:gd name="connsiteX5" fmla="*/ 0 w 6372928"/>
              <a:gd name="connsiteY5" fmla="*/ 299879 h 8158340"/>
              <a:gd name="connsiteX0" fmla="*/ 54192 w 6371466"/>
              <a:gd name="connsiteY0" fmla="*/ 12434 h 8158290"/>
              <a:gd name="connsiteX1" fmla="*/ 4 w 6371466"/>
              <a:gd name="connsiteY1" fmla="*/ 6100157 h 8158290"/>
              <a:gd name="connsiteX2" fmla="*/ 3138792 w 6371466"/>
              <a:gd name="connsiteY2" fmla="*/ 8158290 h 8158290"/>
              <a:gd name="connsiteX3" fmla="*/ 6359241 w 6371466"/>
              <a:gd name="connsiteY3" fmla="*/ 6112381 h 8158290"/>
              <a:gd name="connsiteX4" fmla="*/ 6371466 w 6371466"/>
              <a:gd name="connsiteY4" fmla="*/ 0 h 8158290"/>
              <a:gd name="connsiteX5" fmla="*/ 54192 w 6371466"/>
              <a:gd name="connsiteY5" fmla="*/ 12434 h 8158290"/>
              <a:gd name="connsiteX0" fmla="*/ 0 w 6372928"/>
              <a:gd name="connsiteY0" fmla="*/ 38561 h 8158290"/>
              <a:gd name="connsiteX1" fmla="*/ 1466 w 6372928"/>
              <a:gd name="connsiteY1" fmla="*/ 6100157 h 8158290"/>
              <a:gd name="connsiteX2" fmla="*/ 3140254 w 6372928"/>
              <a:gd name="connsiteY2" fmla="*/ 8158290 h 8158290"/>
              <a:gd name="connsiteX3" fmla="*/ 6360703 w 6372928"/>
              <a:gd name="connsiteY3" fmla="*/ 6112381 h 8158290"/>
              <a:gd name="connsiteX4" fmla="*/ 6372928 w 6372928"/>
              <a:gd name="connsiteY4" fmla="*/ 0 h 8158290"/>
              <a:gd name="connsiteX5" fmla="*/ 0 w 6372928"/>
              <a:gd name="connsiteY5" fmla="*/ 38561 h 8158290"/>
              <a:gd name="connsiteX0" fmla="*/ 0 w 6361194"/>
              <a:gd name="connsiteY0" fmla="*/ 30172 h 8149901"/>
              <a:gd name="connsiteX1" fmla="*/ 1466 w 6361194"/>
              <a:gd name="connsiteY1" fmla="*/ 6091768 h 8149901"/>
              <a:gd name="connsiteX2" fmla="*/ 3140254 w 6361194"/>
              <a:gd name="connsiteY2" fmla="*/ 8149901 h 8149901"/>
              <a:gd name="connsiteX3" fmla="*/ 6360703 w 6361194"/>
              <a:gd name="connsiteY3" fmla="*/ 6103992 h 8149901"/>
              <a:gd name="connsiteX4" fmla="*/ 6346122 w 6361194"/>
              <a:gd name="connsiteY4" fmla="*/ 0 h 8149901"/>
              <a:gd name="connsiteX5" fmla="*/ 0 w 6361194"/>
              <a:gd name="connsiteY5" fmla="*/ 30172 h 8149901"/>
              <a:gd name="connsiteX0" fmla="*/ 0 w 6363993"/>
              <a:gd name="connsiteY0" fmla="*/ 21783 h 8141512"/>
              <a:gd name="connsiteX1" fmla="*/ 1466 w 6363993"/>
              <a:gd name="connsiteY1" fmla="*/ 6083379 h 8141512"/>
              <a:gd name="connsiteX2" fmla="*/ 3140254 w 6363993"/>
              <a:gd name="connsiteY2" fmla="*/ 8141512 h 8141512"/>
              <a:gd name="connsiteX3" fmla="*/ 6360703 w 6363993"/>
              <a:gd name="connsiteY3" fmla="*/ 6095603 h 8141512"/>
              <a:gd name="connsiteX4" fmla="*/ 6363993 w 6363993"/>
              <a:gd name="connsiteY4" fmla="*/ 0 h 8141512"/>
              <a:gd name="connsiteX5" fmla="*/ 0 w 6363993"/>
              <a:gd name="connsiteY5" fmla="*/ 21783 h 8141512"/>
              <a:gd name="connsiteX0" fmla="*/ 0 w 6363993"/>
              <a:gd name="connsiteY0" fmla="*/ 5004 h 8141512"/>
              <a:gd name="connsiteX1" fmla="*/ 1466 w 6363993"/>
              <a:gd name="connsiteY1" fmla="*/ 6083379 h 8141512"/>
              <a:gd name="connsiteX2" fmla="*/ 3140254 w 6363993"/>
              <a:gd name="connsiteY2" fmla="*/ 8141512 h 8141512"/>
              <a:gd name="connsiteX3" fmla="*/ 6360703 w 6363993"/>
              <a:gd name="connsiteY3" fmla="*/ 6095603 h 8141512"/>
              <a:gd name="connsiteX4" fmla="*/ 6363993 w 6363993"/>
              <a:gd name="connsiteY4" fmla="*/ 0 h 8141512"/>
              <a:gd name="connsiteX5" fmla="*/ 0 w 6363993"/>
              <a:gd name="connsiteY5" fmla="*/ 5004 h 8141512"/>
              <a:gd name="connsiteX0" fmla="*/ 7490 w 6362548"/>
              <a:gd name="connsiteY0" fmla="*/ 0 h 8153287"/>
              <a:gd name="connsiteX1" fmla="*/ 21 w 6362548"/>
              <a:gd name="connsiteY1" fmla="*/ 6095154 h 8153287"/>
              <a:gd name="connsiteX2" fmla="*/ 3138809 w 6362548"/>
              <a:gd name="connsiteY2" fmla="*/ 8153287 h 8153287"/>
              <a:gd name="connsiteX3" fmla="*/ 6359258 w 6362548"/>
              <a:gd name="connsiteY3" fmla="*/ 6107378 h 8153287"/>
              <a:gd name="connsiteX4" fmla="*/ 6362548 w 6362548"/>
              <a:gd name="connsiteY4" fmla="*/ 11775 h 8153287"/>
              <a:gd name="connsiteX5" fmla="*/ 7490 w 6362548"/>
              <a:gd name="connsiteY5" fmla="*/ 0 h 8153287"/>
              <a:gd name="connsiteX0" fmla="*/ 7490 w 6362548"/>
              <a:gd name="connsiteY0" fmla="*/ 5004 h 8141512"/>
              <a:gd name="connsiteX1" fmla="*/ 21 w 6362548"/>
              <a:gd name="connsiteY1" fmla="*/ 6083379 h 8141512"/>
              <a:gd name="connsiteX2" fmla="*/ 3138809 w 6362548"/>
              <a:gd name="connsiteY2" fmla="*/ 8141512 h 8141512"/>
              <a:gd name="connsiteX3" fmla="*/ 6359258 w 6362548"/>
              <a:gd name="connsiteY3" fmla="*/ 6095603 h 8141512"/>
              <a:gd name="connsiteX4" fmla="*/ 6362548 w 6362548"/>
              <a:gd name="connsiteY4" fmla="*/ 0 h 8141512"/>
              <a:gd name="connsiteX5" fmla="*/ 7490 w 6362548"/>
              <a:gd name="connsiteY5" fmla="*/ 5004 h 8141512"/>
              <a:gd name="connsiteX0" fmla="*/ 7490 w 6362548"/>
              <a:gd name="connsiteY0" fmla="*/ 0 h 8153287"/>
              <a:gd name="connsiteX1" fmla="*/ 21 w 6362548"/>
              <a:gd name="connsiteY1" fmla="*/ 6095154 h 8153287"/>
              <a:gd name="connsiteX2" fmla="*/ 3138809 w 6362548"/>
              <a:gd name="connsiteY2" fmla="*/ 8153287 h 8153287"/>
              <a:gd name="connsiteX3" fmla="*/ 6359258 w 6362548"/>
              <a:gd name="connsiteY3" fmla="*/ 6107378 h 8153287"/>
              <a:gd name="connsiteX4" fmla="*/ 6362548 w 6362548"/>
              <a:gd name="connsiteY4" fmla="*/ 11775 h 8153287"/>
              <a:gd name="connsiteX5" fmla="*/ 7490 w 6362548"/>
              <a:gd name="connsiteY5" fmla="*/ 0 h 8153287"/>
              <a:gd name="connsiteX0" fmla="*/ 7490 w 6377619"/>
              <a:gd name="connsiteY0" fmla="*/ 0 h 8153287"/>
              <a:gd name="connsiteX1" fmla="*/ 21 w 6377619"/>
              <a:gd name="connsiteY1" fmla="*/ 6095154 h 8153287"/>
              <a:gd name="connsiteX2" fmla="*/ 3138809 w 6377619"/>
              <a:gd name="connsiteY2" fmla="*/ 8153287 h 8153287"/>
              <a:gd name="connsiteX3" fmla="*/ 6377128 w 6377619"/>
              <a:gd name="connsiteY3" fmla="*/ 6115768 h 8153287"/>
              <a:gd name="connsiteX4" fmla="*/ 6362548 w 6377619"/>
              <a:gd name="connsiteY4" fmla="*/ 11775 h 8153287"/>
              <a:gd name="connsiteX5" fmla="*/ 7490 w 6377619"/>
              <a:gd name="connsiteY5" fmla="*/ 0 h 8153287"/>
              <a:gd name="connsiteX0" fmla="*/ 7490 w 6377128"/>
              <a:gd name="connsiteY0" fmla="*/ 0 h 8153287"/>
              <a:gd name="connsiteX1" fmla="*/ 21 w 6377128"/>
              <a:gd name="connsiteY1" fmla="*/ 6095154 h 8153287"/>
              <a:gd name="connsiteX2" fmla="*/ 3138809 w 6377128"/>
              <a:gd name="connsiteY2" fmla="*/ 8153287 h 8153287"/>
              <a:gd name="connsiteX3" fmla="*/ 6377128 w 6377128"/>
              <a:gd name="connsiteY3" fmla="*/ 6115768 h 8153287"/>
              <a:gd name="connsiteX4" fmla="*/ 6362548 w 6377128"/>
              <a:gd name="connsiteY4" fmla="*/ 11775 h 8153287"/>
              <a:gd name="connsiteX5" fmla="*/ 7490 w 6377128"/>
              <a:gd name="connsiteY5" fmla="*/ 0 h 8153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77128" h="8153287">
                <a:moveTo>
                  <a:pt x="7490" y="0"/>
                </a:moveTo>
                <a:cubicBezTo>
                  <a:pt x="7979" y="1933443"/>
                  <a:pt x="-468" y="4161711"/>
                  <a:pt x="21" y="6095154"/>
                </a:cubicBezTo>
                <a:lnTo>
                  <a:pt x="3138809" y="8153287"/>
                </a:lnTo>
                <a:lnTo>
                  <a:pt x="6377128" y="6115768"/>
                </a:lnTo>
                <a:cubicBezTo>
                  <a:pt x="6354397" y="4201962"/>
                  <a:pt x="6358473" y="1933970"/>
                  <a:pt x="6362548" y="11775"/>
                </a:cubicBezTo>
                <a:lnTo>
                  <a:pt x="7490" y="0"/>
                </a:lnTo>
                <a:close/>
              </a:path>
            </a:pathLst>
          </a:custGeom>
          <a:solidFill>
            <a:srgbClr val="AB052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69900" sx="106000" sy="106000" algn="ctr" rotWithShape="0">
              <a:prstClr val="black">
                <a:alpha val="29000"/>
              </a:prstClr>
            </a:outerShdw>
          </a:effectLst>
        </p:spPr>
        <p:txBody>
          <a:bodyPr wrap="square" lIns="457200" tIns="457200" rIns="457200" bIns="457200">
            <a:spAutoFit/>
          </a:bodyPr>
          <a:lstStyle/>
          <a:p>
            <a:pPr defTabSz="4389438" eaLnBrk="1" hangingPunct="1">
              <a:defRPr/>
            </a:pPr>
            <a:endParaRPr lang="en-US" dirty="0">
              <a:latin typeface="Arial Narrow" pitchFamily="61" charset="0"/>
            </a:endParaRPr>
          </a:p>
        </p:txBody>
      </p:sp>
      <p:pic>
        <p:nvPicPr>
          <p:cNvPr id="57" name="Picture 56" descr="Pharmacy_Full Color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9088" y="897675"/>
            <a:ext cx="4518551" cy="3390732"/>
          </a:xfrm>
          <a:prstGeom prst="rect">
            <a:avLst/>
          </a:prstGeom>
        </p:spPr>
      </p:pic>
      <p:sp>
        <p:nvSpPr>
          <p:cNvPr id="49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39" hasCustomPrompt="1"/>
          </p:nvPr>
        </p:nvSpPr>
        <p:spPr>
          <a:xfrm>
            <a:off x="11341151" y="10242550"/>
            <a:ext cx="10216057" cy="79639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4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41" hasCustomPrompt="1"/>
          </p:nvPr>
        </p:nvSpPr>
        <p:spPr>
          <a:xfrm>
            <a:off x="11316815" y="18820887"/>
            <a:ext cx="10281371" cy="71604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6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42" hasCustomPrompt="1"/>
          </p:nvPr>
        </p:nvSpPr>
        <p:spPr>
          <a:xfrm>
            <a:off x="22344738" y="10242550"/>
            <a:ext cx="10216057" cy="79639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8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43" hasCustomPrompt="1"/>
          </p:nvPr>
        </p:nvSpPr>
        <p:spPr>
          <a:xfrm>
            <a:off x="22320402" y="18820887"/>
            <a:ext cx="10281371" cy="71604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4" name="Picture Placeholder 13"/>
          <p:cNvSpPr>
            <a:spLocks noGrp="1"/>
          </p:cNvSpPr>
          <p:nvPr>
            <p:ph type="pic" sz="quarter" idx="44" hasCustomPrompt="1"/>
          </p:nvPr>
        </p:nvSpPr>
        <p:spPr>
          <a:xfrm>
            <a:off x="18745200" y="5622790"/>
            <a:ext cx="6400800" cy="213001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sp>
        <p:nvSpPr>
          <p:cNvPr id="35" name="Picture Placeholder 13"/>
          <p:cNvSpPr>
            <a:spLocks noGrp="1"/>
          </p:cNvSpPr>
          <p:nvPr>
            <p:ph type="pic" sz="quarter" idx="45" hasCustomPrompt="1"/>
          </p:nvPr>
        </p:nvSpPr>
        <p:spPr>
          <a:xfrm>
            <a:off x="27164591" y="5596540"/>
            <a:ext cx="6400800" cy="215044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sp>
        <p:nvSpPr>
          <p:cNvPr id="36" name="Picture Placeholder 13"/>
          <p:cNvSpPr>
            <a:spLocks noGrp="1"/>
          </p:cNvSpPr>
          <p:nvPr>
            <p:ph type="pic" sz="quarter" idx="46" hasCustomPrompt="1"/>
          </p:nvPr>
        </p:nvSpPr>
        <p:spPr>
          <a:xfrm>
            <a:off x="10325809" y="5622790"/>
            <a:ext cx="6400800" cy="213001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437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43891200" cy="5355771"/>
          </a:xfrm>
          <a:prstGeom prst="rect">
            <a:avLst/>
          </a:prstGeom>
          <a:solidFill>
            <a:srgbClr val="002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044"/>
              </a:solidFill>
            </a:endParaRP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35985222" y="-418637"/>
            <a:ext cx="5987231" cy="8152937"/>
            <a:chOff x="35985222" y="-418637"/>
            <a:chExt cx="5987231" cy="8152937"/>
          </a:xfrm>
          <a:effectLst>
            <a:glow>
              <a:schemeClr val="accent1">
                <a:alpha val="40000"/>
              </a:schemeClr>
            </a:glow>
            <a:outerShdw sx="1000" sy="1000" algn="tl" rotWithShape="0">
              <a:prstClr val="black"/>
            </a:outerShdw>
            <a:reflection stA="45000" endPos="0" dist="50800" dir="5400000" sy="-100000" algn="bl" rotWithShape="0"/>
          </a:effectLst>
        </p:grpSpPr>
        <p:sp>
          <p:nvSpPr>
            <p:cNvPr id="7" name="Freeform 6"/>
            <p:cNvSpPr/>
            <p:nvPr userDrawn="1"/>
          </p:nvSpPr>
          <p:spPr bwMode="auto">
            <a:xfrm>
              <a:off x="35985222" y="-418637"/>
              <a:ext cx="5987231" cy="8152937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 eaLnBrk="1" hangingPunct="1">
                <a:defRPr/>
              </a:pPr>
              <a:endParaRPr lang="en-US" dirty="0">
                <a:latin typeface="Arial Narrow" pitchFamily="61" charset="0"/>
              </a:endParaRPr>
            </a:p>
          </p:txBody>
        </p:sp>
        <p:pic>
          <p:nvPicPr>
            <p:cNvPr id="8" name="Picture 7" descr="Pharmacy_Full Color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719563" y="888150"/>
              <a:ext cx="4518551" cy="3390732"/>
            </a:xfrm>
            <a:prstGeom prst="rect">
              <a:avLst/>
            </a:prstGeom>
          </p:spPr>
        </p:pic>
      </p:grp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1098550" y="887413"/>
            <a:ext cx="33996313" cy="137681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8800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3pPr marL="4389120" indent="0">
              <a:buNone/>
              <a:defRPr/>
            </a:lvl3pPr>
          </a:lstStyle>
          <a:p>
            <a:pPr lvl="0"/>
            <a:r>
              <a:rPr lang="en-US" dirty="0"/>
              <a:t>Academic Research Poster Template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350E49D-284C-C54E-B53C-65383D56B9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550" y="5945531"/>
            <a:ext cx="8083550" cy="1379593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92F0C-8556-0542-A460-343DC91DBA4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098550" y="2605088"/>
            <a:ext cx="33996313" cy="997094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54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FAF324-CCC6-AD41-842E-6A48D88949F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098550" y="3906838"/>
            <a:ext cx="33996313" cy="942253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affiliations</a:t>
            </a:r>
          </a:p>
        </p:txBody>
      </p:sp>
      <p:sp>
        <p:nvSpPr>
          <p:cNvPr id="13" name="Picture Placeholder 13"/>
          <p:cNvSpPr>
            <a:spLocks noGrp="1"/>
          </p:cNvSpPr>
          <p:nvPr>
            <p:ph type="pic" sz="quarter" idx="44" hasCustomPrompt="1"/>
          </p:nvPr>
        </p:nvSpPr>
        <p:spPr>
          <a:xfrm>
            <a:off x="18745200" y="5622790"/>
            <a:ext cx="6400800" cy="213001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45" hasCustomPrompt="1"/>
          </p:nvPr>
        </p:nvSpPr>
        <p:spPr>
          <a:xfrm>
            <a:off x="27164591" y="5596540"/>
            <a:ext cx="6400800" cy="215044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46" hasCustomPrompt="1"/>
          </p:nvPr>
        </p:nvSpPr>
        <p:spPr>
          <a:xfrm>
            <a:off x="10325809" y="5622790"/>
            <a:ext cx="6400800" cy="213001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891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43891200" cy="5355771"/>
          </a:xfrm>
          <a:prstGeom prst="rect">
            <a:avLst/>
          </a:prstGeom>
          <a:solidFill>
            <a:srgbClr val="AB05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35985222" y="-418637"/>
            <a:ext cx="5987231" cy="8152937"/>
            <a:chOff x="35985222" y="-418637"/>
            <a:chExt cx="5987231" cy="8152937"/>
          </a:xfrm>
        </p:grpSpPr>
        <p:sp>
          <p:nvSpPr>
            <p:cNvPr id="9" name="Freeform 8"/>
            <p:cNvSpPr/>
            <p:nvPr userDrawn="1"/>
          </p:nvSpPr>
          <p:spPr bwMode="auto">
            <a:xfrm>
              <a:off x="35985222" y="-418637"/>
              <a:ext cx="5987231" cy="8152937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 eaLnBrk="1" hangingPunct="1">
                <a:defRPr/>
              </a:pPr>
              <a:endParaRPr lang="en-US" dirty="0">
                <a:latin typeface="Arial Narrow" pitchFamily="61" charset="0"/>
              </a:endParaRPr>
            </a:p>
          </p:txBody>
        </p:sp>
        <p:pic>
          <p:nvPicPr>
            <p:cNvPr id="10" name="Picture 9" descr="Pharmacy_Full Color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719563" y="888150"/>
              <a:ext cx="4518551" cy="3390732"/>
            </a:xfrm>
            <a:prstGeom prst="rect">
              <a:avLst/>
            </a:prstGeom>
          </p:spPr>
        </p:pic>
      </p:grpSp>
      <p:cxnSp>
        <p:nvCxnSpPr>
          <p:cNvPr id="11" name="Straight Connector 10"/>
          <p:cNvCxnSpPr/>
          <p:nvPr userDrawn="1"/>
        </p:nvCxnSpPr>
        <p:spPr bwMode="auto">
          <a:xfrm>
            <a:off x="14664102" y="8551182"/>
            <a:ext cx="0" cy="2305758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  <p:cxnSp>
        <p:nvCxnSpPr>
          <p:cNvPr id="12" name="Straight Connector 11"/>
          <p:cNvCxnSpPr/>
          <p:nvPr userDrawn="1"/>
        </p:nvCxnSpPr>
        <p:spPr bwMode="auto">
          <a:xfrm>
            <a:off x="29284801" y="8551182"/>
            <a:ext cx="0" cy="2305758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  <p:sp>
        <p:nvSpPr>
          <p:cNvPr id="19" name="Title Placeholder 16"/>
          <p:cNvSpPr txBox="1">
            <a:spLocks/>
          </p:cNvSpPr>
          <p:nvPr userDrawn="1"/>
        </p:nvSpPr>
        <p:spPr>
          <a:xfrm>
            <a:off x="1972810" y="2191230"/>
            <a:ext cx="37855525" cy="14260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US" sz="4400" dirty="0">
                <a:latin typeface="Verdana" panose="020B0604030504040204" pitchFamily="34" charset="0"/>
                <a:ea typeface="Verdana" panose="020B0604030504040204" pitchFamily="34" charset="0"/>
              </a:rPr>
              <a:t>Click to edit Master title style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22CC73-B74B-5B4F-ACF4-18DF5FA54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838" y="1752600"/>
            <a:ext cx="37855525" cy="6362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99958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43891200" cy="5355771"/>
          </a:xfrm>
          <a:prstGeom prst="rect">
            <a:avLst/>
          </a:prstGeom>
          <a:solidFill>
            <a:srgbClr val="AB05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 bwMode="auto">
          <a:xfrm>
            <a:off x="10974971" y="8551182"/>
            <a:ext cx="0" cy="2305758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  <p:cxnSp>
        <p:nvCxnSpPr>
          <p:cNvPr id="12" name="Straight Connector 11"/>
          <p:cNvCxnSpPr/>
          <p:nvPr userDrawn="1"/>
        </p:nvCxnSpPr>
        <p:spPr bwMode="auto">
          <a:xfrm>
            <a:off x="32910870" y="8551182"/>
            <a:ext cx="0" cy="2305758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  <p:sp>
        <p:nvSpPr>
          <p:cNvPr id="19" name="Title Placeholder 16"/>
          <p:cNvSpPr txBox="1">
            <a:spLocks/>
          </p:cNvSpPr>
          <p:nvPr userDrawn="1"/>
        </p:nvSpPr>
        <p:spPr>
          <a:xfrm>
            <a:off x="1972810" y="2191230"/>
            <a:ext cx="37855525" cy="14260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US" sz="4400" dirty="0">
                <a:latin typeface="Verdana" panose="020B0604030504040204" pitchFamily="34" charset="0"/>
                <a:ea typeface="Verdana" panose="020B0604030504040204" pitchFamily="34" charset="0"/>
              </a:rPr>
              <a:t>Click to edit Master title style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22CC73-B74B-5B4F-ACF4-18DF5FA54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838" y="1752600"/>
            <a:ext cx="37855525" cy="6362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AB3FF21-343B-8B49-8FDE-915FB28C3D9C}"/>
              </a:ext>
            </a:extLst>
          </p:cNvPr>
          <p:cNvCxnSpPr/>
          <p:nvPr userDrawn="1"/>
        </p:nvCxnSpPr>
        <p:spPr bwMode="auto">
          <a:xfrm>
            <a:off x="21974047" y="8551182"/>
            <a:ext cx="0" cy="2305758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698151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9904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>
              <a:solidFill>
                <a:schemeClr val="bg2"/>
              </a:solidFill>
            </a:endParaRPr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4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828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Placeholder 2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Content Placeholder 28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0" name="Content Placeholder 29"/>
          <p:cNvSpPr>
            <a:spLocks noGrp="1"/>
          </p:cNvSpPr>
          <p:nvPr>
            <p:ph sz="quarter" idx="19"/>
          </p:nvPr>
        </p:nvSpPr>
        <p:spPr>
          <a:xfrm>
            <a:off x="378370" y="10242550"/>
            <a:ext cx="10216057" cy="94329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2" name="Content Placeholder 31"/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Content Placeholder 32"/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Content Placeholder 35"/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Content Placeholder 37"/>
          <p:cNvSpPr>
            <a:spLocks noGrp="1"/>
          </p:cNvSpPr>
          <p:nvPr>
            <p:ph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Content Placeholder 39"/>
          <p:cNvSpPr>
            <a:spLocks noGrp="1"/>
          </p:cNvSpPr>
          <p:nvPr>
            <p:ph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Content Placeholder 42"/>
          <p:cNvSpPr>
            <a:spLocks noGrp="1"/>
          </p:cNvSpPr>
          <p:nvPr>
            <p:ph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Content Placeholder 43"/>
          <p:cNvSpPr>
            <a:spLocks noGrp="1"/>
          </p:cNvSpPr>
          <p:nvPr>
            <p:ph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Content Placeholder 44"/>
          <p:cNvSpPr>
            <a:spLocks noGrp="1"/>
          </p:cNvSpPr>
          <p:nvPr>
            <p:ph sz="quarter" idx="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Content Placeholder 45"/>
          <p:cNvSpPr>
            <a:spLocks noGrp="1"/>
          </p:cNvSpPr>
          <p:nvPr>
            <p:ph sz="quarter" idx="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Picture Placeholder 46"/>
          <p:cNvSpPr>
            <a:spLocks noGrp="1"/>
          </p:cNvSpPr>
          <p:nvPr>
            <p:ph type="pic" sz="quarter" idx="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8" name="Picture Placeholder 47"/>
          <p:cNvSpPr>
            <a:spLocks noGrp="1"/>
          </p:cNvSpPr>
          <p:nvPr>
            <p:ph type="pic" sz="quarter" idx="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" name="Picture Placeholder 48"/>
          <p:cNvSpPr>
            <a:spLocks noGrp="1"/>
          </p:cNvSpPr>
          <p:nvPr>
            <p:ph type="pic" sz="quarter" idx="4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" name="Content Placeholder 28"/>
          <p:cNvSpPr>
            <a:spLocks noGrp="1"/>
          </p:cNvSpPr>
          <p:nvPr>
            <p:ph sz="quarter" idx="17"/>
          </p:nvPr>
        </p:nvSpPr>
        <p:spPr>
          <a:xfrm>
            <a:off x="378370" y="8955251"/>
            <a:ext cx="10216057" cy="69324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1" name="Content Placeholder 28"/>
          <p:cNvSpPr>
            <a:spLocks noGrp="1"/>
          </p:cNvSpPr>
          <p:nvPr>
            <p:ph sz="quarter" idx="17"/>
          </p:nvPr>
        </p:nvSpPr>
        <p:spPr>
          <a:xfrm>
            <a:off x="378369" y="20117375"/>
            <a:ext cx="10216057" cy="69324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2" name="Content Placeholder 28"/>
          <p:cNvSpPr>
            <a:spLocks noGrp="1"/>
          </p:cNvSpPr>
          <p:nvPr>
            <p:ph sz="quarter" idx="17"/>
          </p:nvPr>
        </p:nvSpPr>
        <p:spPr>
          <a:xfrm>
            <a:off x="22320402" y="8955251"/>
            <a:ext cx="10216057" cy="69324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3" name="Content Placeholder 28"/>
          <p:cNvSpPr>
            <a:spLocks noGrp="1"/>
          </p:cNvSpPr>
          <p:nvPr>
            <p:ph sz="quarter" idx="17"/>
          </p:nvPr>
        </p:nvSpPr>
        <p:spPr>
          <a:xfrm>
            <a:off x="33233706" y="8955251"/>
            <a:ext cx="10216057" cy="69324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4" name="Content Placeholder 28"/>
          <p:cNvSpPr>
            <a:spLocks noGrp="1"/>
          </p:cNvSpPr>
          <p:nvPr>
            <p:ph sz="quarter" idx="17"/>
          </p:nvPr>
        </p:nvSpPr>
        <p:spPr>
          <a:xfrm>
            <a:off x="33233705" y="20133004"/>
            <a:ext cx="10322683" cy="69324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5" name="Content Placeholder 28"/>
          <p:cNvSpPr>
            <a:spLocks noGrp="1"/>
          </p:cNvSpPr>
          <p:nvPr>
            <p:ph sz="quarter" idx="17"/>
          </p:nvPr>
        </p:nvSpPr>
        <p:spPr>
          <a:xfrm>
            <a:off x="33233705" y="25303984"/>
            <a:ext cx="10322683" cy="69324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797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4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009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rizona">
      <a:dk1>
        <a:srgbClr val="0C234B"/>
      </a:dk1>
      <a:lt1>
        <a:srgbClr val="9EABAE"/>
      </a:lt1>
      <a:dk2>
        <a:srgbClr val="AB0520"/>
      </a:dk2>
      <a:lt2>
        <a:srgbClr val="FFFFFF"/>
      </a:lt2>
      <a:accent1>
        <a:srgbClr val="0C234B"/>
      </a:accent1>
      <a:accent2>
        <a:srgbClr val="AB0520"/>
      </a:accent2>
      <a:accent3>
        <a:srgbClr val="F4EDE5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University of Arizona">
      <a:dk1>
        <a:srgbClr val="49595E"/>
      </a:dk1>
      <a:lt1>
        <a:srgbClr val="FFFFFF"/>
      </a:lt1>
      <a:dk2>
        <a:srgbClr val="000000"/>
      </a:dk2>
      <a:lt2>
        <a:srgbClr val="FFFFFF"/>
      </a:lt2>
      <a:accent1>
        <a:srgbClr val="0C234B"/>
      </a:accent1>
      <a:accent2>
        <a:srgbClr val="8B0015"/>
      </a:accent2>
      <a:accent3>
        <a:srgbClr val="1E5288"/>
      </a:accent3>
      <a:accent4>
        <a:srgbClr val="378DBD"/>
      </a:accent4>
      <a:accent5>
        <a:srgbClr val="9EABAE"/>
      </a:accent5>
      <a:accent6>
        <a:srgbClr val="70B865"/>
      </a:accent6>
      <a:hlink>
        <a:srgbClr val="EF4056"/>
      </a:hlink>
      <a:folHlink>
        <a:srgbClr val="81D3EB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304</TotalTime>
  <Words>2</Words>
  <Application>Microsoft Office PowerPoint</Application>
  <PresentationFormat>Custom</PresentationFormat>
  <Paragraphs>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Narrow</vt:lpstr>
      <vt:lpstr>Calibri</vt:lpstr>
      <vt:lpstr>Verdana</vt:lpstr>
      <vt:lpstr>Office Theme</vt:lpstr>
      <vt:lpstr>1_Office Theme</vt:lpstr>
      <vt:lpstr>Custom Design</vt:lpstr>
      <vt:lpstr>PowerPoint Presentation</vt:lpstr>
      <vt:lpstr>PowerPoint Presentation</vt:lpstr>
      <vt:lpstr>PowerPoint Presentation</vt:lpstr>
    </vt:vector>
  </TitlesOfParts>
  <Company>The University of Arizona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 Benjamin</dc:creator>
  <cp:lastModifiedBy>Jeffrey Javier</cp:lastModifiedBy>
  <cp:revision>30</cp:revision>
  <dcterms:created xsi:type="dcterms:W3CDTF">2018-08-27T16:32:07Z</dcterms:created>
  <dcterms:modified xsi:type="dcterms:W3CDTF">2023-09-11T18:28:48Z</dcterms:modified>
</cp:coreProperties>
</file>