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838" autoAdjust="0"/>
    <p:restoredTop sz="94674"/>
  </p:normalViewPr>
  <p:slideViewPr>
    <p:cSldViewPr snapToGrid="0">
      <p:cViewPr varScale="1">
        <p:scale>
          <a:sx n="23" d="100"/>
          <a:sy n="23" d="100"/>
        </p:scale>
        <p:origin x="167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44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7" name="Freeform 6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8" name="Picture 7" descr="Pharmacy_Full Color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78372" y="8955251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8371" y="10090314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8370" y="21252520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5030281" y="26454758"/>
            <a:ext cx="1387420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9682189" y="10090150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9682187" y="21252028"/>
            <a:ext cx="13874203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9682185" y="26454758"/>
            <a:ext cx="1387420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5030281" y="10134960"/>
            <a:ext cx="13874203" cy="71080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5030281" y="17902973"/>
            <a:ext cx="13874203" cy="7891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5030281" y="8955251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6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378369" y="20117129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29682183" y="8995980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9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29682184" y="20117129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40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29682183" y="25303984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689" y="5746452"/>
            <a:ext cx="5434920" cy="2006349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42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0163613-B20C-446F-6364-E452879C52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2" y="5892376"/>
            <a:ext cx="8039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5945531"/>
            <a:ext cx="8083550" cy="137959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41151" y="8955251"/>
            <a:ext cx="10257035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4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8370" y="10090150"/>
            <a:ext cx="10216057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78370" y="20117457"/>
            <a:ext cx="10216057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8370" y="21252520"/>
            <a:ext cx="10216057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341151" y="26454758"/>
            <a:ext cx="1025703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3233710" y="10090150"/>
            <a:ext cx="10322682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233709" y="20117129"/>
            <a:ext cx="10322682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3233708" y="21252028"/>
            <a:ext cx="10322682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33233707" y="25288109"/>
            <a:ext cx="10322682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3233706" y="26454758"/>
            <a:ext cx="10322682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22344739" y="8955251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344738" y="26454757"/>
            <a:ext cx="1025703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337392" y="8955250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3299353" y="8982942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1" name="Freeform 50"/>
          <p:cNvSpPr/>
          <p:nvPr userDrawn="1"/>
        </p:nvSpPr>
        <p:spPr bwMode="auto">
          <a:xfrm>
            <a:off x="35985222" y="-418637"/>
            <a:ext cx="5987231" cy="815293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8153287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38809" y="8153287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 eaLnBrk="1" hangingPunct="1">
              <a:defRPr/>
            </a:pPr>
            <a:endParaRPr lang="en-US" dirty="0">
              <a:latin typeface="Arial Narrow" pitchFamily="61" charset="0"/>
            </a:endParaRPr>
          </a:p>
        </p:txBody>
      </p:sp>
      <p:pic>
        <p:nvPicPr>
          <p:cNvPr id="52" name="Picture 51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563" y="888150"/>
            <a:ext cx="4518551" cy="3390732"/>
          </a:xfrm>
          <a:prstGeom prst="rect">
            <a:avLst/>
          </a:prstGeom>
        </p:spPr>
      </p:pic>
      <p:sp>
        <p:nvSpPr>
          <p:cNvPr id="53" name="Freeform 52"/>
          <p:cNvSpPr/>
          <p:nvPr userDrawn="1"/>
        </p:nvSpPr>
        <p:spPr bwMode="auto">
          <a:xfrm>
            <a:off x="35994747" y="-409112"/>
            <a:ext cx="5987231" cy="815293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8153287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38809" y="8153287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 eaLnBrk="1" hangingPunct="1">
              <a:defRPr/>
            </a:pPr>
            <a:endParaRPr lang="en-US" dirty="0">
              <a:latin typeface="Arial Narrow" pitchFamily="61" charset="0"/>
            </a:endParaRP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9088" y="897675"/>
            <a:ext cx="4518551" cy="3390732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1341151" y="10242550"/>
            <a:ext cx="10216057" cy="796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1316815" y="18820887"/>
            <a:ext cx="10281371" cy="7160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22344738" y="10242550"/>
            <a:ext cx="10216057" cy="796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22320402" y="18820887"/>
            <a:ext cx="10281371" cy="7160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689" y="5746452"/>
            <a:ext cx="5434920" cy="2006349"/>
          </a:xfrm>
          <a:prstGeom prst="rect">
            <a:avLst/>
          </a:prstGeom>
        </p:spPr>
      </p:pic>
      <p:sp>
        <p:nvSpPr>
          <p:cNvPr id="36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44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7" name="Freeform 6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8" name="Picture 7" descr="Pharmacy_Full Color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5945531"/>
            <a:ext cx="8083550" cy="137959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689" y="5746452"/>
            <a:ext cx="5434920" cy="2006349"/>
          </a:xfrm>
          <a:prstGeom prst="rect">
            <a:avLst/>
          </a:prstGeom>
        </p:spPr>
      </p:pic>
      <p:sp>
        <p:nvSpPr>
          <p:cNvPr id="21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9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</p:grpSpPr>
        <p:sp>
          <p:nvSpPr>
            <p:cNvPr id="9" name="Freeform 8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10" name="Picture 9" descr="Pharmacy_Full Color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 userDrawn="1"/>
        </p:nvCxnSpPr>
        <p:spPr bwMode="auto">
          <a:xfrm>
            <a:off x="14664102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9284801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972810" y="2191230"/>
            <a:ext cx="37855525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995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74971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32910870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972810" y="2191230"/>
            <a:ext cx="37855525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21974047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90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6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5" name="Content Placeholder 6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Content Placeholder 6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Content Placeholder 6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Content Placeholder 6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Content Placeholder 71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Content Placeholder 72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Content Placeholder 73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5" name="Content Placeholder 74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Content Placeholder 77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4" name="Content Placeholder 6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9" name="Picture Placeholder 78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Picture Placeholder 79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Content Placeholder 7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Content Placeholder 77"/>
          <p:cNvSpPr>
            <a:spLocks noGrp="1"/>
          </p:cNvSpPr>
          <p:nvPr>
            <p:ph sz="quarter" idx="17"/>
          </p:nvPr>
        </p:nvSpPr>
        <p:spPr>
          <a:xfrm>
            <a:off x="11341151" y="9056851"/>
            <a:ext cx="1025703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1" name="Content Placeholder 80"/>
          <p:cNvSpPr>
            <a:spLocks noGrp="1"/>
          </p:cNvSpPr>
          <p:nvPr>
            <p:ph sz="quarter" idx="19"/>
          </p:nvPr>
        </p:nvSpPr>
        <p:spPr>
          <a:xfrm>
            <a:off x="337564" y="10192179"/>
            <a:ext cx="10216057" cy="9585325"/>
          </a:xfrm>
        </p:spPr>
        <p:txBody>
          <a:bodyPr/>
          <a:lstStyle/>
          <a:p>
            <a:endParaRPr lang="en-US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Content Placeholder 85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Content Placeholder 91"/>
          <p:cNvSpPr>
            <a:spLocks noGrp="1"/>
          </p:cNvSpPr>
          <p:nvPr>
            <p:ph sz="quarter" idx="25"/>
          </p:nvPr>
        </p:nvSpPr>
        <p:spPr>
          <a:xfrm>
            <a:off x="33233710" y="10242550"/>
            <a:ext cx="10322682" cy="9432925"/>
          </a:xfrm>
        </p:spPr>
        <p:txBody>
          <a:bodyPr/>
          <a:lstStyle/>
          <a:p>
            <a:endParaRPr lang="en-US"/>
          </a:p>
        </p:txBody>
      </p:sp>
      <p:sp>
        <p:nvSpPr>
          <p:cNvPr id="100" name="Content Placeholder 9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Content Placeholder 101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Content Placeholder 10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Content Placeholder 10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Content Placeholder 107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Content Placeholder 108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Content Placeholder 109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Picture Placeholder 110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Picture Placeholder 111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77"/>
          <p:cNvSpPr>
            <a:spLocks noGrp="1"/>
          </p:cNvSpPr>
          <p:nvPr>
            <p:ph sz="quarter" idx="17"/>
          </p:nvPr>
        </p:nvSpPr>
        <p:spPr>
          <a:xfrm>
            <a:off x="327570" y="9056851"/>
            <a:ext cx="1025703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Content Placeholder 77"/>
          <p:cNvSpPr>
            <a:spLocks noGrp="1"/>
          </p:cNvSpPr>
          <p:nvPr>
            <p:ph sz="quarter" idx="17"/>
          </p:nvPr>
        </p:nvSpPr>
        <p:spPr>
          <a:xfrm>
            <a:off x="327569" y="20168389"/>
            <a:ext cx="1025703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Content Placeholder 77"/>
          <p:cNvSpPr>
            <a:spLocks noGrp="1"/>
          </p:cNvSpPr>
          <p:nvPr>
            <p:ph sz="quarter" idx="17"/>
          </p:nvPr>
        </p:nvSpPr>
        <p:spPr>
          <a:xfrm>
            <a:off x="22320402" y="9056852"/>
            <a:ext cx="10240393" cy="6728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77"/>
          <p:cNvSpPr>
            <a:spLocks noGrp="1"/>
          </p:cNvSpPr>
          <p:nvPr>
            <p:ph sz="quarter" idx="17"/>
          </p:nvPr>
        </p:nvSpPr>
        <p:spPr>
          <a:xfrm>
            <a:off x="33233706" y="9056851"/>
            <a:ext cx="10322682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ontent Placeholder 77"/>
          <p:cNvSpPr>
            <a:spLocks noGrp="1"/>
          </p:cNvSpPr>
          <p:nvPr>
            <p:ph sz="quarter" idx="17"/>
          </p:nvPr>
        </p:nvSpPr>
        <p:spPr>
          <a:xfrm>
            <a:off x="33233706" y="20133004"/>
            <a:ext cx="10322682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77"/>
          <p:cNvSpPr>
            <a:spLocks noGrp="1"/>
          </p:cNvSpPr>
          <p:nvPr>
            <p:ph sz="quarter" idx="17"/>
          </p:nvPr>
        </p:nvSpPr>
        <p:spPr>
          <a:xfrm>
            <a:off x="33233706" y="25316355"/>
            <a:ext cx="10322682" cy="6932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2</Words>
  <Application>Microsoft Office PowerPoint</Application>
  <PresentationFormat>Custom</PresentationFormat>
  <Paragraphs>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Jeffrey Javier</cp:lastModifiedBy>
  <cp:revision>34</cp:revision>
  <dcterms:created xsi:type="dcterms:W3CDTF">2018-08-27T16:32:07Z</dcterms:created>
  <dcterms:modified xsi:type="dcterms:W3CDTF">2023-09-11T18:26:43Z</dcterms:modified>
</cp:coreProperties>
</file>