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5" r:id="rId3"/>
  </p:sldMasterIdLst>
  <p:notesMasterIdLst>
    <p:notesMasterId r:id="rId7"/>
  </p:notesMasterIdLst>
  <p:handoutMasterIdLst>
    <p:handoutMasterId r:id="rId8"/>
  </p:handoutMasterIdLst>
  <p:sldIdLst>
    <p:sldId id="258" r:id="rId4"/>
    <p:sldId id="259" r:id="rId5"/>
    <p:sldId id="260" r:id="rId6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838" autoAdjust="0"/>
    <p:restoredTop sz="94674"/>
  </p:normalViewPr>
  <p:slideViewPr>
    <p:cSldViewPr snapToGrid="0">
      <p:cViewPr varScale="1">
        <p:scale>
          <a:sx n="23" d="100"/>
          <a:sy n="23" d="100"/>
        </p:scale>
        <p:origin x="167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56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44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5985222" y="-418637"/>
            <a:ext cx="5987231" cy="8152937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7" name="Freeform 6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8" name="Picture 7" descr="Pharmacy_Full Color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098550" y="887413"/>
            <a:ext cx="33996313" cy="137681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8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4389120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78372" y="8955251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78371" y="10090314"/>
            <a:ext cx="13874203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78370" y="21252520"/>
            <a:ext cx="13874203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5030281" y="26454758"/>
            <a:ext cx="13874203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9682189" y="10090150"/>
            <a:ext cx="13874203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9682187" y="21252028"/>
            <a:ext cx="13874203" cy="3594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9682185" y="26454758"/>
            <a:ext cx="13874203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5030281" y="10134960"/>
            <a:ext cx="13874203" cy="71080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5030281" y="17902973"/>
            <a:ext cx="13874203" cy="78917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5030281" y="8955251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6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378369" y="20117129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7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29682183" y="8995980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9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29682184" y="20117129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40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29682183" y="25303984"/>
            <a:ext cx="1387420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98550" y="2605088"/>
            <a:ext cx="33996313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98550" y="3906838"/>
            <a:ext cx="33996313" cy="94225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689" y="5746452"/>
            <a:ext cx="5434920" cy="2006349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8745200" y="5622790"/>
            <a:ext cx="6400800" cy="2130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42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7164591" y="5596540"/>
            <a:ext cx="6400800" cy="21504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3" name="Picture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0163613-B20C-446F-6364-E452879C526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842" y="5892376"/>
            <a:ext cx="80391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02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098550" y="887413"/>
            <a:ext cx="33996313" cy="137681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8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9120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50" y="5945531"/>
            <a:ext cx="8083550" cy="137959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98550" y="2605088"/>
            <a:ext cx="33996313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98550" y="3906838"/>
            <a:ext cx="33996313" cy="94225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341151" y="8955251"/>
            <a:ext cx="10257035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4400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78370" y="10090150"/>
            <a:ext cx="10216057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78370" y="20117457"/>
            <a:ext cx="10216057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78370" y="21252520"/>
            <a:ext cx="10216057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1341151" y="26454758"/>
            <a:ext cx="10257035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3233710" y="10090150"/>
            <a:ext cx="10322682" cy="9585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33233709" y="20117129"/>
            <a:ext cx="10322682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33233708" y="21252028"/>
            <a:ext cx="10322682" cy="3594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33233707" y="25288109"/>
            <a:ext cx="10322682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33233706" y="26454758"/>
            <a:ext cx="10322682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22344739" y="8955251"/>
            <a:ext cx="10257035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2344738" y="26454757"/>
            <a:ext cx="10257035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337392" y="8955250"/>
            <a:ext cx="10257035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33299353" y="8982942"/>
            <a:ext cx="10257035" cy="693245"/>
          </a:xfrm>
          <a:prstGeom prst="rect">
            <a:avLst/>
          </a:prstGeom>
        </p:spPr>
        <p:txBody>
          <a:bodyPr anchor="ctr"/>
          <a:lstStyle>
            <a:lvl1pPr>
              <a:defRPr lang="en-US" sz="4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51" name="Freeform 50"/>
          <p:cNvSpPr/>
          <p:nvPr userDrawn="1"/>
        </p:nvSpPr>
        <p:spPr bwMode="auto">
          <a:xfrm>
            <a:off x="35985222" y="-418637"/>
            <a:ext cx="5987231" cy="8152937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8153287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38809" y="8153287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 eaLnBrk="1" hangingPunct="1">
              <a:defRPr/>
            </a:pPr>
            <a:endParaRPr lang="en-US" dirty="0">
              <a:latin typeface="Arial Narrow" pitchFamily="61" charset="0"/>
            </a:endParaRPr>
          </a:p>
        </p:txBody>
      </p:sp>
      <p:pic>
        <p:nvPicPr>
          <p:cNvPr id="52" name="Picture 51" descr="Pharmacy_Full Colo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9563" y="888150"/>
            <a:ext cx="4518551" cy="3390732"/>
          </a:xfrm>
          <a:prstGeom prst="rect">
            <a:avLst/>
          </a:prstGeom>
        </p:spPr>
      </p:pic>
      <p:sp>
        <p:nvSpPr>
          <p:cNvPr id="53" name="Freeform 52"/>
          <p:cNvSpPr/>
          <p:nvPr userDrawn="1"/>
        </p:nvSpPr>
        <p:spPr bwMode="auto">
          <a:xfrm>
            <a:off x="35994747" y="-409112"/>
            <a:ext cx="5987231" cy="8152937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8153287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38809" y="8153287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 eaLnBrk="1" hangingPunct="1">
              <a:defRPr/>
            </a:pPr>
            <a:endParaRPr lang="en-US" dirty="0">
              <a:latin typeface="Arial Narrow" pitchFamily="61" charset="0"/>
            </a:endParaRPr>
          </a:p>
        </p:txBody>
      </p:sp>
      <p:pic>
        <p:nvPicPr>
          <p:cNvPr id="57" name="Picture 56" descr="Pharmacy_Full Colo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9088" y="897675"/>
            <a:ext cx="4518551" cy="3390732"/>
          </a:xfrm>
          <a:prstGeom prst="rect">
            <a:avLst/>
          </a:prstGeom>
        </p:spPr>
      </p:pic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11341151" y="10242550"/>
            <a:ext cx="10216057" cy="7963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11316815" y="18820887"/>
            <a:ext cx="10281371" cy="7160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22344738" y="10242550"/>
            <a:ext cx="10216057" cy="7963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8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22320402" y="18820887"/>
            <a:ext cx="10281371" cy="7160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689" y="5746452"/>
            <a:ext cx="5434920" cy="2006349"/>
          </a:xfrm>
          <a:prstGeom prst="rect">
            <a:avLst/>
          </a:prstGeom>
        </p:spPr>
      </p:pic>
      <p:sp>
        <p:nvSpPr>
          <p:cNvPr id="36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8745200" y="5622790"/>
            <a:ext cx="6400800" cy="2130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37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7164591" y="5596540"/>
            <a:ext cx="6400800" cy="21504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44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5985222" y="-418637"/>
            <a:ext cx="5987231" cy="8152937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7" name="Freeform 6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8" name="Picture 7" descr="Pharmacy_Full Color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098550" y="887413"/>
            <a:ext cx="33996313" cy="137681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8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4389120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50" y="5945531"/>
            <a:ext cx="8083550" cy="137959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98550" y="2605088"/>
            <a:ext cx="33996313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98550" y="3906838"/>
            <a:ext cx="33996313" cy="94225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689" y="5746452"/>
            <a:ext cx="5434920" cy="2006349"/>
          </a:xfrm>
          <a:prstGeom prst="rect">
            <a:avLst/>
          </a:prstGeom>
        </p:spPr>
      </p:pic>
      <p:sp>
        <p:nvSpPr>
          <p:cNvPr id="21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8745200" y="5622790"/>
            <a:ext cx="6400800" cy="2130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22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7164591" y="5596540"/>
            <a:ext cx="6400800" cy="21504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9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35985222" y="-418637"/>
            <a:ext cx="5987231" cy="8152937"/>
            <a:chOff x="35985222" y="-418637"/>
            <a:chExt cx="5987231" cy="8152937"/>
          </a:xfrm>
        </p:grpSpPr>
        <p:sp>
          <p:nvSpPr>
            <p:cNvPr id="9" name="Freeform 8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10" name="Picture 9" descr="Pharmacy_Full Color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cxnSp>
        <p:nvCxnSpPr>
          <p:cNvPr id="11" name="Straight Connector 10"/>
          <p:cNvCxnSpPr/>
          <p:nvPr userDrawn="1"/>
        </p:nvCxnSpPr>
        <p:spPr bwMode="auto">
          <a:xfrm>
            <a:off x="14664102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9284801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972810" y="2191230"/>
            <a:ext cx="37855525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0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752600"/>
            <a:ext cx="37855525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995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43891200" cy="5355771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10974971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32910870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972810" y="2191230"/>
            <a:ext cx="37855525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0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752600"/>
            <a:ext cx="37855525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21974047" y="8551182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990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Placeholder 6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5" name="Content Placeholder 64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6" name="Content Placeholder 65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7" name="Content Placeholder 6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8" name="Content Placeholder 67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Content Placeholder 68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0" name="Content Placeholder 69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" name="Content Placeholder 70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" name="Content Placeholder 71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" name="Content Placeholder 72"/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" name="Content Placeholder 73"/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5" name="Content Placeholder 74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6" name="Content Placeholder 75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7" name="Content Placeholder 76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8" name="Content Placeholder 77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3" name="Content Placeholder 6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>
              <a:solidFill>
                <a:schemeClr val="bg2"/>
              </a:solidFill>
            </a:endParaRPr>
          </a:p>
        </p:txBody>
      </p:sp>
      <p:sp>
        <p:nvSpPr>
          <p:cNvPr id="64" name="Content Placeholder 6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9" name="Picture Placeholder 78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0" name="Picture Placeholder 79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2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Placeholder 7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" name="Content Placeholder 7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6" name="Content Placeholder 75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" name="Content Placeholder 77"/>
          <p:cNvSpPr>
            <a:spLocks noGrp="1"/>
          </p:cNvSpPr>
          <p:nvPr>
            <p:ph sz="quarter" idx="17"/>
          </p:nvPr>
        </p:nvSpPr>
        <p:spPr>
          <a:xfrm>
            <a:off x="11341151" y="9056851"/>
            <a:ext cx="10257035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1" name="Content Placeholder 80"/>
          <p:cNvSpPr>
            <a:spLocks noGrp="1"/>
          </p:cNvSpPr>
          <p:nvPr>
            <p:ph sz="quarter" idx="19"/>
          </p:nvPr>
        </p:nvSpPr>
        <p:spPr>
          <a:xfrm>
            <a:off x="337564" y="10192179"/>
            <a:ext cx="10216057" cy="9585325"/>
          </a:xfrm>
        </p:spPr>
        <p:txBody>
          <a:bodyPr/>
          <a:lstStyle/>
          <a:p>
            <a:endParaRPr lang="en-US"/>
          </a:p>
        </p:txBody>
      </p:sp>
      <p:sp>
        <p:nvSpPr>
          <p:cNvPr id="85" name="Content Placeholder 84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6" name="Content Placeholder 85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Content Placeholder 91"/>
          <p:cNvSpPr>
            <a:spLocks noGrp="1"/>
          </p:cNvSpPr>
          <p:nvPr>
            <p:ph sz="quarter" idx="25"/>
          </p:nvPr>
        </p:nvSpPr>
        <p:spPr>
          <a:xfrm>
            <a:off x="33233710" y="10242550"/>
            <a:ext cx="10322682" cy="9432925"/>
          </a:xfrm>
        </p:spPr>
        <p:txBody>
          <a:bodyPr/>
          <a:lstStyle/>
          <a:p>
            <a:endParaRPr lang="en-US"/>
          </a:p>
        </p:txBody>
      </p:sp>
      <p:sp>
        <p:nvSpPr>
          <p:cNvPr id="100" name="Content Placeholder 99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" name="Content Placeholder 101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" name="Content Placeholder 103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7" name="Content Placeholder 106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8" name="Content Placeholder 107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9" name="Content Placeholder 108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" name="Content Placeholder 109"/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1" name="Picture Placeholder 110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" name="Picture Placeholder 111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Content Placeholder 77"/>
          <p:cNvSpPr>
            <a:spLocks noGrp="1"/>
          </p:cNvSpPr>
          <p:nvPr>
            <p:ph sz="quarter" idx="17"/>
          </p:nvPr>
        </p:nvSpPr>
        <p:spPr>
          <a:xfrm>
            <a:off x="327570" y="9056851"/>
            <a:ext cx="10257035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6" name="Content Placeholder 77"/>
          <p:cNvSpPr>
            <a:spLocks noGrp="1"/>
          </p:cNvSpPr>
          <p:nvPr>
            <p:ph sz="quarter" idx="17"/>
          </p:nvPr>
        </p:nvSpPr>
        <p:spPr>
          <a:xfrm>
            <a:off x="327569" y="20168389"/>
            <a:ext cx="10257035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Content Placeholder 77"/>
          <p:cNvSpPr>
            <a:spLocks noGrp="1"/>
          </p:cNvSpPr>
          <p:nvPr>
            <p:ph sz="quarter" idx="17"/>
          </p:nvPr>
        </p:nvSpPr>
        <p:spPr>
          <a:xfrm>
            <a:off x="22320402" y="9056852"/>
            <a:ext cx="10240393" cy="67289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Content Placeholder 77"/>
          <p:cNvSpPr>
            <a:spLocks noGrp="1"/>
          </p:cNvSpPr>
          <p:nvPr>
            <p:ph sz="quarter" idx="17"/>
          </p:nvPr>
        </p:nvSpPr>
        <p:spPr>
          <a:xfrm>
            <a:off x="33233706" y="9056851"/>
            <a:ext cx="10322682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Content Placeholder 77"/>
          <p:cNvSpPr>
            <a:spLocks noGrp="1"/>
          </p:cNvSpPr>
          <p:nvPr>
            <p:ph sz="quarter" idx="17"/>
          </p:nvPr>
        </p:nvSpPr>
        <p:spPr>
          <a:xfrm>
            <a:off x="33233706" y="20133004"/>
            <a:ext cx="10322682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Content Placeholder 77"/>
          <p:cNvSpPr>
            <a:spLocks noGrp="1"/>
          </p:cNvSpPr>
          <p:nvPr>
            <p:ph sz="quarter" idx="17"/>
          </p:nvPr>
        </p:nvSpPr>
        <p:spPr>
          <a:xfrm>
            <a:off x="33233706" y="25316355"/>
            <a:ext cx="10322682" cy="69324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9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09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rizona">
      <a:dk1>
        <a:srgbClr val="0C234B"/>
      </a:dk1>
      <a:lt1>
        <a:srgbClr val="9EABAE"/>
      </a:lt1>
      <a:dk2>
        <a:srgbClr val="AB0520"/>
      </a:dk2>
      <a:lt2>
        <a:srgbClr val="FFFFFF"/>
      </a:lt2>
      <a:accent1>
        <a:srgbClr val="0C234B"/>
      </a:accent1>
      <a:accent2>
        <a:srgbClr val="AB0520"/>
      </a:accent2>
      <a:accent3>
        <a:srgbClr val="F4EDE5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2</Words>
  <Application>Microsoft Office PowerPoint</Application>
  <PresentationFormat>Custom</PresentationFormat>
  <Paragraphs>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Office Theme</vt:lpstr>
      <vt:lpstr>1_Office Theme</vt:lpstr>
      <vt:lpstr>Custom Design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Jeffrey Javier</cp:lastModifiedBy>
  <cp:revision>34</cp:revision>
  <dcterms:created xsi:type="dcterms:W3CDTF">2018-08-27T16:32:07Z</dcterms:created>
  <dcterms:modified xsi:type="dcterms:W3CDTF">2023-09-11T18:26:43Z</dcterms:modified>
</cp:coreProperties>
</file>